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0" r:id="rId3"/>
    <p:sldId id="261" r:id="rId4"/>
    <p:sldId id="262" r:id="rId5"/>
    <p:sldId id="263" r:id="rId6"/>
    <p:sldId id="264" r:id="rId7"/>
    <p:sldId id="265" r:id="rId8"/>
    <p:sldId id="266" r:id="rId9"/>
    <p:sldId id="267" r:id="rId10"/>
    <p:sldId id="268" r:id="rId11"/>
    <p:sldId id="27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851053-F60E-44FE-8ED4-2587BC4FA6D8}" type="datetimeFigureOut">
              <a:rPr lang="en-US" smtClean="0"/>
              <a:pPr/>
              <a:t>11/19/2009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E9DF2-D0FF-4733-880A-503829D134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851053-F60E-44FE-8ED4-2587BC4FA6D8}" type="datetimeFigureOut">
              <a:rPr lang="en-US" smtClean="0"/>
              <a:pPr/>
              <a:t>11/19/2009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E9DF2-D0FF-4733-880A-503829D134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851053-F60E-44FE-8ED4-2587BC4FA6D8}" type="datetimeFigureOut">
              <a:rPr lang="en-US" smtClean="0"/>
              <a:pPr/>
              <a:t>11/19/2009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E9DF2-D0FF-4733-880A-503829D134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851053-F60E-44FE-8ED4-2587BC4FA6D8}" type="datetimeFigureOut">
              <a:rPr lang="en-US" smtClean="0"/>
              <a:pPr/>
              <a:t>11/19/2009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E9DF2-D0FF-4733-880A-503829D134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851053-F60E-44FE-8ED4-2587BC4FA6D8}" type="datetimeFigureOut">
              <a:rPr lang="en-US" smtClean="0"/>
              <a:pPr/>
              <a:t>11/19/2009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E9DF2-D0FF-4733-880A-503829D134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851053-F60E-44FE-8ED4-2587BC4FA6D8}" type="datetimeFigureOut">
              <a:rPr lang="en-US" smtClean="0"/>
              <a:pPr/>
              <a:t>11/19/2009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E9DF2-D0FF-4733-880A-503829D134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851053-F60E-44FE-8ED4-2587BC4FA6D8}" type="datetimeFigureOut">
              <a:rPr lang="en-US" smtClean="0"/>
              <a:pPr/>
              <a:t>11/19/2009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2E9DF2-D0FF-4733-880A-503829D134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851053-F60E-44FE-8ED4-2587BC4FA6D8}" type="datetimeFigureOut">
              <a:rPr lang="en-US" smtClean="0"/>
              <a:pPr/>
              <a:t>11/19/2009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2E9DF2-D0FF-4733-880A-503829D134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51053-F60E-44FE-8ED4-2587BC4FA6D8}" type="datetimeFigureOut">
              <a:rPr lang="en-US" smtClean="0"/>
              <a:pPr/>
              <a:t>11/19/2009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2E9DF2-D0FF-4733-880A-503829D134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51053-F60E-44FE-8ED4-2587BC4FA6D8}" type="datetimeFigureOut">
              <a:rPr lang="en-US" smtClean="0"/>
              <a:pPr/>
              <a:t>11/19/2009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E9DF2-D0FF-4733-880A-503829D134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51053-F60E-44FE-8ED4-2587BC4FA6D8}" type="datetimeFigureOut">
              <a:rPr lang="en-US" smtClean="0"/>
              <a:pPr/>
              <a:t>11/19/2009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E9DF2-D0FF-4733-880A-503829D134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51053-F60E-44FE-8ED4-2587BC4FA6D8}" type="datetimeFigureOut">
              <a:rPr lang="en-US" smtClean="0"/>
              <a:pPr/>
              <a:t>11/19/2009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E9DF2-D0FF-4733-880A-503829D134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Pandu</a:t>
            </a:r>
            <a:r>
              <a:rPr lang="en-US" b="1" dirty="0" smtClean="0"/>
              <a:t> </a:t>
            </a:r>
            <a:r>
              <a:rPr lang="en-US" b="1" dirty="0" err="1" smtClean="0"/>
              <a:t>Puteri</a:t>
            </a:r>
            <a:r>
              <a:rPr lang="en-US" b="1" dirty="0" smtClean="0"/>
              <a:t> </a:t>
            </a:r>
            <a:r>
              <a:rPr lang="en-US" b="1" dirty="0" err="1" smtClean="0"/>
              <a:t>Remaja</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merupakan</a:t>
            </a:r>
            <a:r>
              <a:rPr lang="en-US" dirty="0" smtClean="0"/>
              <a:t> </a:t>
            </a:r>
            <a:r>
              <a:rPr lang="en-US" dirty="0" err="1"/>
              <a:t>sebuah</a:t>
            </a:r>
            <a:r>
              <a:rPr lang="en-US" dirty="0"/>
              <a:t> </a:t>
            </a:r>
            <a:r>
              <a:rPr lang="en-US" dirty="0" err="1"/>
              <a:t>pasukan</a:t>
            </a:r>
            <a:r>
              <a:rPr lang="en-US" dirty="0"/>
              <a:t> yang </a:t>
            </a:r>
            <a:r>
              <a:rPr lang="en-US" dirty="0" err="1"/>
              <a:t>dianggotai</a:t>
            </a:r>
            <a:r>
              <a:rPr lang="en-US" dirty="0"/>
              <a:t> </a:t>
            </a:r>
            <a:r>
              <a:rPr lang="en-US" dirty="0" err="1"/>
              <a:t>oleh</a:t>
            </a:r>
            <a:r>
              <a:rPr lang="en-US" dirty="0"/>
              <a:t> </a:t>
            </a:r>
            <a:r>
              <a:rPr lang="en-US" dirty="0" err="1"/>
              <a:t>remaja</a:t>
            </a:r>
            <a:r>
              <a:rPr lang="en-US" dirty="0"/>
              <a:t> </a:t>
            </a:r>
            <a:r>
              <a:rPr lang="en-US" dirty="0" err="1"/>
              <a:t>perempuan</a:t>
            </a:r>
            <a:r>
              <a:rPr lang="en-US" dirty="0"/>
              <a:t> yang </a:t>
            </a:r>
            <a:r>
              <a:rPr lang="en-US" dirty="0" err="1"/>
              <a:t>berumur</a:t>
            </a:r>
            <a:r>
              <a:rPr lang="en-US" dirty="0"/>
              <a:t> </a:t>
            </a:r>
            <a:r>
              <a:rPr lang="en-US" dirty="0" err="1"/>
              <a:t>diantara</a:t>
            </a:r>
            <a:r>
              <a:rPr lang="en-US" dirty="0"/>
              <a:t> 13 </a:t>
            </a:r>
            <a:r>
              <a:rPr lang="en-US" dirty="0" err="1"/>
              <a:t>hingga</a:t>
            </a:r>
            <a:r>
              <a:rPr lang="en-US" dirty="0"/>
              <a:t> 15 </a:t>
            </a:r>
            <a:r>
              <a:rPr lang="en-US" dirty="0" err="1"/>
              <a:t>tahun</a:t>
            </a:r>
            <a:r>
              <a:rPr lang="en-US" dirty="0"/>
              <a:t>. </a:t>
            </a:r>
            <a:r>
              <a:rPr lang="en-US" dirty="0" err="1"/>
              <a:t>Setelah</a:t>
            </a:r>
            <a:r>
              <a:rPr lang="en-US" dirty="0"/>
              <a:t> lulus </a:t>
            </a:r>
            <a:r>
              <a:rPr lang="en-US" dirty="0" err="1"/>
              <a:t>ujian</a:t>
            </a:r>
            <a:r>
              <a:rPr lang="en-US" dirty="0"/>
              <a:t> </a:t>
            </a:r>
            <a:r>
              <a:rPr lang="en-US" dirty="0" err="1"/>
              <a:t>Pra-Persetiaan</a:t>
            </a:r>
            <a:r>
              <a:rPr lang="en-US" dirty="0"/>
              <a:t>, </a:t>
            </a:r>
            <a:r>
              <a:rPr lang="en-US" dirty="0" err="1"/>
              <a:t>barulah</a:t>
            </a:r>
            <a:r>
              <a:rPr lang="en-US" dirty="0"/>
              <a:t> </a:t>
            </a:r>
            <a:r>
              <a:rPr lang="en-US" dirty="0" err="1"/>
              <a:t>mereka</a:t>
            </a:r>
            <a:r>
              <a:rPr lang="en-US" dirty="0"/>
              <a:t> </a:t>
            </a:r>
            <a:r>
              <a:rPr lang="en-US" dirty="0" err="1"/>
              <a:t>dilantik</a:t>
            </a:r>
            <a:r>
              <a:rPr lang="en-US" dirty="0"/>
              <a:t> </a:t>
            </a:r>
            <a:r>
              <a:rPr lang="en-US" dirty="0" err="1"/>
              <a:t>sebagai</a:t>
            </a:r>
            <a:r>
              <a:rPr lang="en-US" dirty="0"/>
              <a:t> </a:t>
            </a:r>
            <a:r>
              <a:rPr lang="en-US" dirty="0" err="1"/>
              <a:t>Pandu</a:t>
            </a:r>
            <a:r>
              <a:rPr lang="en-US" dirty="0"/>
              <a:t> </a:t>
            </a:r>
            <a:r>
              <a:rPr lang="en-US" dirty="0" err="1"/>
              <a:t>Puteri</a:t>
            </a:r>
            <a:r>
              <a:rPr lang="en-US" dirty="0"/>
              <a:t> </a:t>
            </a:r>
            <a:r>
              <a:rPr lang="en-US" dirty="0" err="1"/>
              <a:t>Remaja</a:t>
            </a:r>
            <a:r>
              <a:rPr lang="en-US" dirty="0"/>
              <a:t>. </a:t>
            </a:r>
            <a:r>
              <a:rPr lang="en-US" dirty="0" err="1"/>
              <a:t>Pandu</a:t>
            </a:r>
            <a:r>
              <a:rPr lang="en-US" dirty="0"/>
              <a:t> </a:t>
            </a:r>
            <a:r>
              <a:rPr lang="en-US" dirty="0" err="1"/>
              <a:t>Puteri</a:t>
            </a:r>
            <a:r>
              <a:rPr lang="en-US" dirty="0"/>
              <a:t> </a:t>
            </a:r>
            <a:r>
              <a:rPr lang="en-US" dirty="0" err="1"/>
              <a:t>Remaja</a:t>
            </a:r>
            <a:r>
              <a:rPr lang="en-US" dirty="0"/>
              <a:t> </a:t>
            </a:r>
            <a:r>
              <a:rPr lang="en-US" dirty="0" err="1"/>
              <a:t>memakai</a:t>
            </a:r>
            <a:r>
              <a:rPr lang="en-US" dirty="0"/>
              <a:t> </a:t>
            </a:r>
            <a:r>
              <a:rPr lang="en-US" dirty="0" err="1"/>
              <a:t>pakaian</a:t>
            </a:r>
            <a:r>
              <a:rPr lang="en-US" dirty="0"/>
              <a:t> </a:t>
            </a:r>
            <a:r>
              <a:rPr lang="en-US" dirty="0" err="1"/>
              <a:t>seragam</a:t>
            </a:r>
            <a:r>
              <a:rPr lang="en-US" dirty="0"/>
              <a:t> </a:t>
            </a:r>
            <a:r>
              <a:rPr lang="en-US" dirty="0" err="1"/>
              <a:t>berwarna</a:t>
            </a:r>
            <a:r>
              <a:rPr lang="en-US" dirty="0"/>
              <a:t> </a:t>
            </a:r>
            <a:r>
              <a:rPr lang="en-US" dirty="0" err="1"/>
              <a:t>biru</a:t>
            </a:r>
            <a:r>
              <a:rPr lang="en-US" dirty="0"/>
              <a:t> </a:t>
            </a:r>
            <a:r>
              <a:rPr lang="en-US" dirty="0" err="1"/>
              <a:t>dan</a:t>
            </a:r>
            <a:r>
              <a:rPr lang="en-US" dirty="0"/>
              <a:t> </a:t>
            </a:r>
            <a:r>
              <a:rPr lang="en-US" dirty="0" err="1"/>
              <a:t>hijau</a:t>
            </a:r>
            <a:r>
              <a:rPr lang="en-US" dirty="0"/>
              <a:t>. </a:t>
            </a:r>
            <a:r>
              <a:rPr lang="en-US" dirty="0" err="1"/>
              <a:t>Bagi</a:t>
            </a:r>
            <a:r>
              <a:rPr lang="en-US" dirty="0"/>
              <a:t> yang </a:t>
            </a:r>
            <a:r>
              <a:rPr lang="en-US" dirty="0" err="1"/>
              <a:t>telah</a:t>
            </a:r>
            <a:r>
              <a:rPr lang="en-US" dirty="0"/>
              <a:t> </a:t>
            </a:r>
            <a:r>
              <a:rPr lang="en-US" dirty="0" err="1"/>
              <a:t>berjaya</a:t>
            </a:r>
            <a:r>
              <a:rPr lang="en-US" dirty="0"/>
              <a:t> </a:t>
            </a:r>
            <a:r>
              <a:rPr lang="en-US" dirty="0" err="1"/>
              <a:t>memperoleh</a:t>
            </a:r>
            <a:r>
              <a:rPr lang="en-US" dirty="0"/>
              <a:t> </a:t>
            </a:r>
            <a:r>
              <a:rPr lang="en-US" dirty="0" err="1"/>
              <a:t>lencana</a:t>
            </a:r>
            <a:r>
              <a:rPr lang="en-US" dirty="0"/>
              <a:t> </a:t>
            </a:r>
            <a:r>
              <a:rPr lang="en-US" dirty="0" err="1"/>
              <a:t>kecekapan</a:t>
            </a:r>
            <a:r>
              <a:rPr lang="en-US" dirty="0"/>
              <a:t>, </a:t>
            </a:r>
            <a:r>
              <a:rPr lang="en-US" dirty="0" err="1"/>
              <a:t>mereka</a:t>
            </a:r>
            <a:r>
              <a:rPr lang="en-US" dirty="0"/>
              <a:t> </a:t>
            </a:r>
            <a:r>
              <a:rPr lang="en-US" dirty="0" err="1"/>
              <a:t>akan</a:t>
            </a:r>
            <a:r>
              <a:rPr lang="en-US" dirty="0"/>
              <a:t> </a:t>
            </a:r>
            <a:r>
              <a:rPr lang="en-US" dirty="0" err="1"/>
              <a:t>memakainya</a:t>
            </a:r>
            <a:r>
              <a:rPr lang="en-US" dirty="0"/>
              <a:t> </a:t>
            </a:r>
            <a:r>
              <a:rPr lang="en-US" dirty="0" err="1"/>
              <a:t>pada</a:t>
            </a:r>
            <a:r>
              <a:rPr lang="en-US" dirty="0"/>
              <a:t> </a:t>
            </a:r>
            <a:r>
              <a:rPr lang="en-US" dirty="0" err="1"/>
              <a:t>selepang</a:t>
            </a:r>
            <a:r>
              <a:rPr lang="en-US" dirty="0"/>
              <a:t>.</a:t>
            </a:r>
            <a:br>
              <a:rPr lang="en-US" dirty="0"/>
            </a:br>
            <a:endParaRPr lang="en-US"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SIJIL KEAHLIAN PPPM</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rot="5400000">
            <a:off x="1866899" y="-419099"/>
            <a:ext cx="5410202" cy="8839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SIJIL KEAHLIAN PPPM</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rot="5400000">
            <a:off x="1905000" y="-304800"/>
            <a:ext cx="5334000" cy="86868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err="1" smtClean="0"/>
              <a:t>Pandu</a:t>
            </a:r>
            <a:r>
              <a:rPr lang="en-US" dirty="0" smtClean="0"/>
              <a:t> </a:t>
            </a:r>
            <a:r>
              <a:rPr lang="en-US" dirty="0" err="1"/>
              <a:t>Puteri</a:t>
            </a:r>
            <a:r>
              <a:rPr lang="en-US" dirty="0"/>
              <a:t> </a:t>
            </a:r>
            <a:r>
              <a:rPr lang="en-US" dirty="0" err="1"/>
              <a:t>mempunyai</a:t>
            </a:r>
            <a:r>
              <a:rPr lang="en-US" dirty="0"/>
              <a:t> </a:t>
            </a:r>
            <a:r>
              <a:rPr lang="en-US" dirty="0" err="1"/>
              <a:t>cogan</a:t>
            </a:r>
            <a:r>
              <a:rPr lang="en-US" dirty="0"/>
              <a:t> </a:t>
            </a:r>
            <a:r>
              <a:rPr lang="en-US" dirty="0" err="1"/>
              <a:t>katanya</a:t>
            </a:r>
            <a:r>
              <a:rPr lang="en-US" dirty="0"/>
              <a:t> </a:t>
            </a:r>
            <a:r>
              <a:rPr lang="en-US" dirty="0" err="1"/>
              <a:t>sendiri</a:t>
            </a:r>
            <a:r>
              <a:rPr lang="en-US" dirty="0"/>
              <a:t> </a:t>
            </a:r>
            <a:r>
              <a:rPr lang="en-US" dirty="0" err="1"/>
              <a:t>iaitu</a:t>
            </a:r>
            <a:r>
              <a:rPr lang="en-US" dirty="0"/>
              <a:t> “SELALU SEDIA”. </a:t>
            </a:r>
            <a:r>
              <a:rPr lang="en-US" dirty="0" err="1"/>
              <a:t>Ini</a:t>
            </a:r>
            <a:r>
              <a:rPr lang="en-US" dirty="0"/>
              <a:t> </a:t>
            </a:r>
            <a:r>
              <a:rPr lang="en-US" dirty="0" err="1"/>
              <a:t>menunjukkan</a:t>
            </a:r>
            <a:r>
              <a:rPr lang="en-US" dirty="0"/>
              <a:t> </a:t>
            </a:r>
            <a:r>
              <a:rPr lang="en-US" dirty="0" err="1"/>
              <a:t>bahawa</a:t>
            </a:r>
            <a:r>
              <a:rPr lang="en-US" dirty="0"/>
              <a:t> </a:t>
            </a:r>
            <a:r>
              <a:rPr lang="en-US" dirty="0" err="1"/>
              <a:t>Pandu</a:t>
            </a:r>
            <a:r>
              <a:rPr lang="en-US" dirty="0"/>
              <a:t> </a:t>
            </a:r>
            <a:r>
              <a:rPr lang="en-US" dirty="0" err="1"/>
              <a:t>Puteri</a:t>
            </a:r>
            <a:r>
              <a:rPr lang="en-US" dirty="0"/>
              <a:t> </a:t>
            </a:r>
            <a:r>
              <a:rPr lang="en-US" dirty="0" err="1"/>
              <a:t>sentiasa</a:t>
            </a:r>
            <a:r>
              <a:rPr lang="en-US" dirty="0"/>
              <a:t> </a:t>
            </a:r>
            <a:r>
              <a:rPr lang="en-US" dirty="0" err="1"/>
              <a:t>berada</a:t>
            </a:r>
            <a:r>
              <a:rPr lang="en-US" dirty="0"/>
              <a:t> </a:t>
            </a:r>
            <a:r>
              <a:rPr lang="en-US" dirty="0" err="1"/>
              <a:t>dalam</a:t>
            </a:r>
            <a:r>
              <a:rPr lang="en-US" dirty="0"/>
              <a:t> </a:t>
            </a:r>
            <a:r>
              <a:rPr lang="en-US" dirty="0" err="1"/>
              <a:t>keadaan</a:t>
            </a:r>
            <a:r>
              <a:rPr lang="en-US" dirty="0"/>
              <a:t> </a:t>
            </a:r>
            <a:r>
              <a:rPr lang="en-US" dirty="0" err="1"/>
              <a:t>sedia</a:t>
            </a:r>
            <a:r>
              <a:rPr lang="en-US" dirty="0"/>
              <a:t> </a:t>
            </a:r>
            <a:r>
              <a:rPr lang="en-US" dirty="0" err="1"/>
              <a:t>menghadapi</a:t>
            </a:r>
            <a:r>
              <a:rPr lang="en-US" dirty="0"/>
              <a:t> </a:t>
            </a:r>
            <a:r>
              <a:rPr lang="en-US" dirty="0" err="1"/>
              <a:t>sebarang</a:t>
            </a:r>
            <a:r>
              <a:rPr lang="en-US" dirty="0"/>
              <a:t> </a:t>
            </a:r>
            <a:r>
              <a:rPr lang="en-US" dirty="0" err="1"/>
              <a:t>cabaran</a:t>
            </a:r>
            <a:r>
              <a:rPr lang="en-US" dirty="0"/>
              <a:t> </a:t>
            </a:r>
            <a:r>
              <a:rPr lang="en-US" dirty="0" err="1"/>
              <a:t>atau</a:t>
            </a:r>
            <a:r>
              <a:rPr lang="en-US" dirty="0"/>
              <a:t> </a:t>
            </a:r>
            <a:r>
              <a:rPr lang="en-US" dirty="0" err="1"/>
              <a:t>ujian</a:t>
            </a:r>
            <a:r>
              <a:rPr lang="en-US" dirty="0"/>
              <a:t>. Cogan </a:t>
            </a:r>
            <a:r>
              <a:rPr lang="en-US" dirty="0" err="1"/>
              <a:t>kata</a:t>
            </a:r>
            <a:r>
              <a:rPr lang="en-US" dirty="0"/>
              <a:t> </a:t>
            </a:r>
            <a:r>
              <a:rPr lang="en-US" dirty="0" err="1"/>
              <a:t>ini</a:t>
            </a:r>
            <a:r>
              <a:rPr lang="en-US" dirty="0"/>
              <a:t> </a:t>
            </a:r>
            <a:r>
              <a:rPr lang="en-US" dirty="0" err="1"/>
              <a:t>sentiasa</a:t>
            </a:r>
            <a:r>
              <a:rPr lang="en-US" dirty="0"/>
              <a:t> </a:t>
            </a:r>
            <a:r>
              <a:rPr lang="en-US" dirty="0" err="1"/>
              <a:t>dipegang</a:t>
            </a:r>
            <a:r>
              <a:rPr lang="en-US" dirty="0"/>
              <a:t> </a:t>
            </a:r>
            <a:r>
              <a:rPr lang="en-US" dirty="0" err="1"/>
              <a:t>oleh</a:t>
            </a:r>
            <a:r>
              <a:rPr lang="en-US" dirty="0"/>
              <a:t> </a:t>
            </a:r>
            <a:r>
              <a:rPr lang="en-US" dirty="0" err="1"/>
              <a:t>seorang</a:t>
            </a:r>
            <a:r>
              <a:rPr lang="en-US" dirty="0"/>
              <a:t> </a:t>
            </a:r>
            <a:r>
              <a:rPr lang="en-US" dirty="0" err="1"/>
              <a:t>Pandu</a:t>
            </a:r>
            <a:r>
              <a:rPr lang="en-US" dirty="0"/>
              <a:t> </a:t>
            </a:r>
            <a:r>
              <a:rPr lang="en-US" dirty="0" err="1"/>
              <a:t>Puteri</a:t>
            </a:r>
            <a:r>
              <a:rPr lang="en-US" dirty="0"/>
              <a:t> </a:t>
            </a:r>
            <a:r>
              <a:rPr lang="en-US" dirty="0" err="1"/>
              <a:t>Remaja</a:t>
            </a:r>
            <a:r>
              <a:rPr lang="en-US" dirty="0"/>
              <a:t> </a:t>
            </a:r>
            <a:r>
              <a:rPr lang="en-US" dirty="0" err="1"/>
              <a:t>supaya</a:t>
            </a:r>
            <a:r>
              <a:rPr lang="en-US" dirty="0"/>
              <a:t> </a:t>
            </a:r>
            <a:r>
              <a:rPr lang="en-US" dirty="0" err="1"/>
              <a:t>sedar</a:t>
            </a:r>
            <a:r>
              <a:rPr lang="en-US" dirty="0"/>
              <a:t> </a:t>
            </a:r>
            <a:r>
              <a:rPr lang="en-US" dirty="0" err="1"/>
              <a:t>akan</a:t>
            </a:r>
            <a:r>
              <a:rPr lang="en-US" dirty="0"/>
              <a:t> </a:t>
            </a:r>
            <a:r>
              <a:rPr lang="en-US" dirty="0" err="1"/>
              <a:t>tanggungjawab</a:t>
            </a:r>
            <a:r>
              <a:rPr lang="en-US" dirty="0"/>
              <a:t> </a:t>
            </a:r>
            <a:r>
              <a:rPr lang="en-US" dirty="0" err="1"/>
              <a:t>kepada</a:t>
            </a:r>
            <a:r>
              <a:rPr lang="en-US" dirty="0"/>
              <a:t> </a:t>
            </a:r>
            <a:r>
              <a:rPr lang="en-US" dirty="0" err="1"/>
              <a:t>negara</a:t>
            </a:r>
            <a:r>
              <a:rPr lang="en-US" dirty="0"/>
              <a:t> </a:t>
            </a:r>
            <a:r>
              <a:rPr lang="en-US" dirty="0" err="1"/>
              <a:t>khususnya</a:t>
            </a:r>
            <a:r>
              <a:rPr lang="en-US" dirty="0"/>
              <a:t>.</a:t>
            </a:r>
            <a:br>
              <a:rPr lang="en-US" dirty="0"/>
            </a:br>
            <a:r>
              <a:rPr lang="en-US" dirty="0"/>
              <a:t/>
            </a:r>
            <a:br>
              <a:rPr lang="en-US" dirty="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993775"/>
          </a:xfrm>
        </p:spPr>
        <p:txBody>
          <a:bodyPr>
            <a:normAutofit fontScale="90000"/>
          </a:bodyPr>
          <a:lstStyle/>
          <a:p>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err="1" smtClean="0"/>
              <a:t>Kronologi</a:t>
            </a:r>
            <a:r>
              <a:rPr lang="en-US" sz="3600" b="1" dirty="0" smtClean="0"/>
              <a:t> </a:t>
            </a:r>
            <a:r>
              <a:rPr lang="en-US" sz="3600" b="1" dirty="0" err="1"/>
              <a:t>Penubuhan</a:t>
            </a:r>
            <a:r>
              <a:rPr lang="en-US" sz="3600" b="1" dirty="0"/>
              <a:t> </a:t>
            </a:r>
            <a:r>
              <a:rPr lang="en-US" sz="3600" b="1" dirty="0" err="1"/>
              <a:t>Pasukan</a:t>
            </a:r>
            <a:r>
              <a:rPr lang="en-US" sz="3600" b="1" dirty="0"/>
              <a:t> </a:t>
            </a:r>
            <a:r>
              <a:rPr lang="en-US" sz="3600" b="1" dirty="0" err="1"/>
              <a:t>Pandu</a:t>
            </a:r>
            <a:r>
              <a:rPr lang="en-US" sz="3600" b="1" dirty="0"/>
              <a:t> </a:t>
            </a:r>
            <a:r>
              <a:rPr lang="en-US" sz="3600" b="1" dirty="0" err="1"/>
              <a:t>Puteri</a:t>
            </a:r>
            <a:r>
              <a:rPr lang="en-US" sz="3600" dirty="0"/>
              <a:t/>
            </a:r>
            <a:br>
              <a:rPr lang="en-US" sz="3600" dirty="0"/>
            </a:br>
            <a:r>
              <a:rPr lang="en-US" sz="3600" dirty="0" err="1"/>
              <a:t>Pasukan</a:t>
            </a:r>
            <a:r>
              <a:rPr lang="en-US" sz="3600" dirty="0"/>
              <a:t> </a:t>
            </a:r>
            <a:r>
              <a:rPr lang="en-US" sz="3600" dirty="0" err="1"/>
              <a:t>Pandu</a:t>
            </a:r>
            <a:r>
              <a:rPr lang="en-US" sz="3600" dirty="0"/>
              <a:t> </a:t>
            </a:r>
            <a:r>
              <a:rPr lang="en-US" sz="3600" dirty="0" err="1"/>
              <a:t>Puteri</a:t>
            </a:r>
            <a:r>
              <a:rPr lang="en-US" sz="3600" dirty="0"/>
              <a:t> </a:t>
            </a:r>
            <a:r>
              <a:rPr lang="en-US" sz="3600" dirty="0" err="1"/>
              <a:t>Remaja</a:t>
            </a:r>
            <a:r>
              <a:rPr lang="en-US" sz="3600" dirty="0"/>
              <a:t> </a:t>
            </a:r>
            <a:r>
              <a:rPr lang="en-US" sz="3600" dirty="0" err="1"/>
              <a:t>pertama</a:t>
            </a:r>
            <a:r>
              <a:rPr lang="en-US" sz="3600" dirty="0"/>
              <a:t> </a:t>
            </a:r>
            <a:r>
              <a:rPr lang="en-US" sz="3600" dirty="0" err="1"/>
              <a:t>ditubuhkan</a:t>
            </a:r>
            <a:r>
              <a:rPr lang="en-US" sz="3600" dirty="0"/>
              <a:t> </a:t>
            </a:r>
            <a:r>
              <a:rPr lang="en-US" sz="3600" dirty="0" err="1"/>
              <a:t>di</a:t>
            </a:r>
            <a:r>
              <a:rPr lang="en-US" sz="3600" dirty="0"/>
              <a:t> Kuala Lumpur </a:t>
            </a:r>
            <a:r>
              <a:rPr lang="en-US" sz="3600" dirty="0" err="1"/>
              <a:t>pada</a:t>
            </a:r>
            <a:r>
              <a:rPr lang="en-US" sz="3600" dirty="0"/>
              <a:t> </a:t>
            </a:r>
            <a:r>
              <a:rPr lang="en-US" sz="3600" dirty="0" err="1"/>
              <a:t>tahun</a:t>
            </a:r>
            <a:r>
              <a:rPr lang="en-US" sz="3600" dirty="0"/>
              <a:t> 1917. </a:t>
            </a:r>
            <a:r>
              <a:rPr lang="en-US" sz="3600" dirty="0" err="1"/>
              <a:t>Menjelang</a:t>
            </a:r>
            <a:r>
              <a:rPr lang="en-US" sz="3600" dirty="0"/>
              <a:t> </a:t>
            </a:r>
            <a:r>
              <a:rPr lang="en-US" sz="3600" dirty="0" err="1"/>
              <a:t>tahun</a:t>
            </a:r>
            <a:r>
              <a:rPr lang="en-US" sz="3600" dirty="0"/>
              <a:t> 1919, </a:t>
            </a:r>
            <a:r>
              <a:rPr lang="en-US" sz="3600" dirty="0" err="1"/>
              <a:t>kepanduan</a:t>
            </a:r>
            <a:r>
              <a:rPr lang="en-US" sz="3600" dirty="0"/>
              <a:t> </a:t>
            </a:r>
            <a:r>
              <a:rPr lang="en-US" sz="3600" dirty="0" err="1"/>
              <a:t>telah</a:t>
            </a:r>
            <a:r>
              <a:rPr lang="en-US" sz="3600" dirty="0"/>
              <a:t> </a:t>
            </a:r>
            <a:r>
              <a:rPr lang="en-US" sz="3600" dirty="0" err="1"/>
              <a:t>berjaya</a:t>
            </a:r>
            <a:r>
              <a:rPr lang="en-US" sz="3600" dirty="0"/>
              <a:t> </a:t>
            </a:r>
            <a:r>
              <a:rPr lang="en-US" sz="3600" dirty="0" err="1"/>
              <a:t>ditubuhkan</a:t>
            </a:r>
            <a:r>
              <a:rPr lang="en-US" sz="3600" dirty="0"/>
              <a:t> </a:t>
            </a:r>
            <a:r>
              <a:rPr lang="en-US" sz="3600" dirty="0" err="1"/>
              <a:t>di</a:t>
            </a:r>
            <a:r>
              <a:rPr lang="en-US" sz="3600" dirty="0"/>
              <a:t> </a:t>
            </a:r>
            <a:r>
              <a:rPr lang="en-US" sz="3600" dirty="0" err="1"/>
              <a:t>negeri-negeri</a:t>
            </a:r>
            <a:r>
              <a:rPr lang="en-US" sz="3600" dirty="0"/>
              <a:t> </a:t>
            </a:r>
            <a:r>
              <a:rPr lang="en-US" sz="3600" dirty="0" err="1"/>
              <a:t>Pulau</a:t>
            </a:r>
            <a:r>
              <a:rPr lang="en-US" sz="3600" dirty="0"/>
              <a:t> Pinang, </a:t>
            </a:r>
            <a:r>
              <a:rPr lang="en-US" sz="3600" dirty="0" err="1"/>
              <a:t>di</a:t>
            </a:r>
            <a:r>
              <a:rPr lang="en-US" sz="3600" dirty="0"/>
              <a:t> Perak </a:t>
            </a:r>
            <a:r>
              <a:rPr lang="en-US" sz="3600" dirty="0" err="1"/>
              <a:t>pada</a:t>
            </a:r>
            <a:r>
              <a:rPr lang="en-US" sz="3600" dirty="0"/>
              <a:t> </a:t>
            </a:r>
            <a:r>
              <a:rPr lang="en-US" sz="3600" dirty="0" err="1"/>
              <a:t>tahun</a:t>
            </a:r>
            <a:r>
              <a:rPr lang="en-US" sz="3600" dirty="0"/>
              <a:t> 1921, </a:t>
            </a:r>
            <a:r>
              <a:rPr lang="en-US" sz="3600" dirty="0" err="1"/>
              <a:t>di</a:t>
            </a:r>
            <a:r>
              <a:rPr lang="en-US" sz="3600" dirty="0"/>
              <a:t> </a:t>
            </a:r>
            <a:r>
              <a:rPr lang="en-US" sz="3600" dirty="0" err="1"/>
              <a:t>Negeri</a:t>
            </a:r>
            <a:r>
              <a:rPr lang="en-US" sz="3600" dirty="0"/>
              <a:t> Sembilan </a:t>
            </a:r>
            <a:r>
              <a:rPr lang="en-US" sz="3600" dirty="0" err="1"/>
              <a:t>pada</a:t>
            </a:r>
            <a:r>
              <a:rPr lang="en-US" sz="3600" dirty="0"/>
              <a:t> </a:t>
            </a:r>
            <a:r>
              <a:rPr lang="en-US" sz="3600" dirty="0" err="1"/>
              <a:t>tahun</a:t>
            </a:r>
            <a:r>
              <a:rPr lang="en-US" sz="3600" dirty="0"/>
              <a:t> 1924 </a:t>
            </a:r>
            <a:r>
              <a:rPr lang="en-US" sz="3600" dirty="0" err="1"/>
              <a:t>dan</a:t>
            </a:r>
            <a:r>
              <a:rPr lang="en-US" sz="3600" dirty="0"/>
              <a:t> </a:t>
            </a:r>
            <a:r>
              <a:rPr lang="en-US" sz="3600" dirty="0" err="1"/>
              <a:t>di</a:t>
            </a:r>
            <a:r>
              <a:rPr lang="en-US" sz="3600" dirty="0"/>
              <a:t> Melaka </a:t>
            </a:r>
            <a:r>
              <a:rPr lang="en-US" sz="3600" dirty="0" err="1"/>
              <a:t>pada</a:t>
            </a:r>
            <a:r>
              <a:rPr lang="en-US" sz="3600" dirty="0"/>
              <a:t> </a:t>
            </a:r>
            <a:r>
              <a:rPr lang="en-US" sz="3600" dirty="0" err="1"/>
              <a:t>tahun</a:t>
            </a:r>
            <a:r>
              <a:rPr lang="en-US" sz="3600" dirty="0"/>
              <a:t> 1925. </a:t>
            </a:r>
            <a:r>
              <a:rPr lang="en-US" sz="3600" dirty="0" err="1"/>
              <a:t>Pada</a:t>
            </a:r>
            <a:r>
              <a:rPr lang="en-US" sz="3600" dirty="0"/>
              <a:t> </a:t>
            </a:r>
            <a:r>
              <a:rPr lang="en-US" sz="3600" dirty="0" err="1"/>
              <a:t>tahun</a:t>
            </a:r>
            <a:r>
              <a:rPr lang="en-US" sz="3600" dirty="0"/>
              <a:t> 1932, </a:t>
            </a:r>
            <a:r>
              <a:rPr lang="en-US" sz="3600" dirty="0" err="1"/>
              <a:t>kepanduan</a:t>
            </a:r>
            <a:r>
              <a:rPr lang="en-US" sz="3600" dirty="0"/>
              <a:t> </a:t>
            </a:r>
            <a:r>
              <a:rPr lang="en-US" sz="3600" dirty="0" err="1"/>
              <a:t>juga</a:t>
            </a:r>
            <a:r>
              <a:rPr lang="en-US" sz="3600" dirty="0"/>
              <a:t> </a:t>
            </a:r>
            <a:r>
              <a:rPr lang="en-US" sz="3600" dirty="0" err="1"/>
              <a:t>telah</a:t>
            </a:r>
            <a:r>
              <a:rPr lang="en-US" sz="3600" dirty="0"/>
              <a:t> </a:t>
            </a:r>
            <a:r>
              <a:rPr lang="en-US" sz="3600" dirty="0" err="1"/>
              <a:t>ditubuhkan</a:t>
            </a:r>
            <a:r>
              <a:rPr lang="en-US" sz="3600" dirty="0"/>
              <a:t> </a:t>
            </a:r>
            <a:r>
              <a:rPr lang="en-US" sz="3600" dirty="0" err="1"/>
              <a:t>di</a:t>
            </a:r>
            <a:r>
              <a:rPr lang="en-US" sz="3600" dirty="0"/>
              <a:t> Johor </a:t>
            </a:r>
            <a:r>
              <a:rPr lang="en-US" sz="3600" dirty="0" err="1"/>
              <a:t>dan</a:t>
            </a:r>
            <a:r>
              <a:rPr lang="en-US" sz="3600" dirty="0"/>
              <a:t> Kedah. </a:t>
            </a:r>
            <a:r>
              <a:rPr lang="en-US" sz="3600" dirty="0" err="1"/>
              <a:t>Kedua-dua</a:t>
            </a:r>
            <a:r>
              <a:rPr lang="en-US" sz="3600" dirty="0"/>
              <a:t> </a:t>
            </a:r>
            <a:r>
              <a:rPr lang="en-US" sz="3600" dirty="0" err="1"/>
              <a:t>negeri</a:t>
            </a:r>
            <a:r>
              <a:rPr lang="en-US" sz="3600" dirty="0"/>
              <a:t> </a:t>
            </a:r>
            <a:r>
              <a:rPr lang="en-US" sz="3600" dirty="0" err="1"/>
              <a:t>ini</a:t>
            </a:r>
            <a:r>
              <a:rPr lang="en-US" sz="3600" dirty="0"/>
              <a:t> </a:t>
            </a:r>
            <a:r>
              <a:rPr lang="en-US" sz="3600" dirty="0" err="1"/>
              <a:t>juga</a:t>
            </a:r>
            <a:r>
              <a:rPr lang="en-US" sz="3600" dirty="0"/>
              <a:t> </a:t>
            </a:r>
            <a:r>
              <a:rPr lang="en-US" sz="3600" dirty="0" err="1"/>
              <a:t>adalah</a:t>
            </a:r>
            <a:r>
              <a:rPr lang="en-US" sz="3600" dirty="0"/>
              <a:t> yang </a:t>
            </a:r>
            <a:r>
              <a:rPr lang="en-US" sz="3600" dirty="0" err="1"/>
              <a:t>mula-mula</a:t>
            </a:r>
            <a:r>
              <a:rPr lang="en-US" sz="3600" dirty="0"/>
              <a:t> </a:t>
            </a:r>
            <a:r>
              <a:rPr lang="en-US" sz="3600" dirty="0" err="1"/>
              <a:t>sekali</a:t>
            </a:r>
            <a:r>
              <a:rPr lang="en-US" sz="3600" dirty="0"/>
              <a:t> </a:t>
            </a:r>
            <a:r>
              <a:rPr lang="en-US" sz="3600" dirty="0" err="1"/>
              <a:t>mengadakan</a:t>
            </a:r>
            <a:r>
              <a:rPr lang="en-US" sz="3600" dirty="0"/>
              <a:t> </a:t>
            </a:r>
            <a:r>
              <a:rPr lang="en-US" sz="3600" dirty="0" err="1"/>
              <a:t>kegiatan</a:t>
            </a:r>
            <a:r>
              <a:rPr lang="en-US" sz="3600" dirty="0"/>
              <a:t> </a:t>
            </a:r>
            <a:r>
              <a:rPr lang="en-US" sz="3600" dirty="0" err="1"/>
              <a:t>kepanduan</a:t>
            </a:r>
            <a:r>
              <a:rPr lang="en-US" sz="3600" dirty="0"/>
              <a:t> </a:t>
            </a:r>
            <a:r>
              <a:rPr lang="en-US" sz="3600" dirty="0" err="1"/>
              <a:t>dalam</a:t>
            </a:r>
            <a:r>
              <a:rPr lang="en-US" sz="3600" dirty="0"/>
              <a:t> </a:t>
            </a:r>
            <a:r>
              <a:rPr lang="en-US" sz="3600" dirty="0" err="1"/>
              <a:t>bahasa</a:t>
            </a:r>
            <a:r>
              <a:rPr lang="en-US" sz="3600" dirty="0"/>
              <a:t> </a:t>
            </a:r>
            <a:r>
              <a:rPr lang="en-US" sz="3600" dirty="0" err="1"/>
              <a:t>Melayu</a:t>
            </a:r>
            <a:r>
              <a:rPr lang="en-US" sz="3600" dirty="0"/>
              <a:t>.</a:t>
            </a:r>
            <a:br>
              <a:rPr lang="en-US" sz="3600" dirty="0"/>
            </a:b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r>
            <a:br>
              <a:rPr lang="en-US" b="1" dirty="0"/>
            </a:br>
            <a:r>
              <a:rPr lang="en-US" b="1" dirty="0" smtClean="0"/>
              <a:t>Motto</a:t>
            </a:r>
            <a:r>
              <a:rPr lang="en-US" dirty="0"/>
              <a:t/>
            </a:r>
            <a:br>
              <a:rPr lang="en-US" dirty="0"/>
            </a:br>
            <a:r>
              <a:rPr lang="en-US" dirty="0"/>
              <a:t>"SELALU SEDIA"</a:t>
            </a:r>
            <a:br>
              <a:rPr lang="en-US" dirty="0"/>
            </a:br>
            <a:r>
              <a:rPr lang="en-US" dirty="0"/>
              <a:t/>
            </a:r>
            <a:br>
              <a:rPr lang="en-US" dirty="0"/>
            </a:br>
            <a:endParaRPr lang="en-US" dirty="0"/>
          </a:p>
        </p:txBody>
      </p:sp>
      <p:sp>
        <p:nvSpPr>
          <p:cNvPr id="3" name="Content Placeholder 2"/>
          <p:cNvSpPr>
            <a:spLocks noGrp="1"/>
          </p:cNvSpPr>
          <p:nvPr>
            <p:ph idx="1"/>
          </p:nvPr>
        </p:nvSpPr>
        <p:spPr/>
        <p:txBody>
          <a:bodyPr/>
          <a:lstStyle/>
          <a:p>
            <a:r>
              <a:rPr lang="en-US" dirty="0"/>
              <a:t/>
            </a:r>
            <a:br>
              <a:rPr lang="en-US" dirty="0"/>
            </a:br>
            <a:r>
              <a:rPr lang="en-US" b="1" dirty="0" err="1"/>
              <a:t>Keahlian</a:t>
            </a:r>
            <a:r>
              <a:rPr lang="en-US" b="1" dirty="0"/>
              <a:t> </a:t>
            </a:r>
            <a:r>
              <a:rPr lang="en-US" b="1" dirty="0" err="1"/>
              <a:t>Pandu</a:t>
            </a:r>
            <a:r>
              <a:rPr lang="en-US" b="1" dirty="0"/>
              <a:t> </a:t>
            </a:r>
            <a:r>
              <a:rPr lang="en-US" b="1" dirty="0" err="1"/>
              <a:t>Puteri</a:t>
            </a:r>
            <a:r>
              <a:rPr lang="en-US" b="1" dirty="0"/>
              <a:t> </a:t>
            </a:r>
            <a:r>
              <a:rPr lang="en-US" b="1" dirty="0" err="1"/>
              <a:t>Remaja</a:t>
            </a:r>
            <a:r>
              <a:rPr lang="en-US" dirty="0"/>
              <a:t> </a:t>
            </a:r>
          </a:p>
          <a:p>
            <a:pPr lvl="0"/>
            <a:r>
              <a:rPr lang="en-US" dirty="0" err="1"/>
              <a:t>Pandu</a:t>
            </a:r>
            <a:r>
              <a:rPr lang="en-US" dirty="0"/>
              <a:t> </a:t>
            </a:r>
            <a:r>
              <a:rPr lang="en-US" dirty="0" err="1"/>
              <a:t>Puteri</a:t>
            </a:r>
            <a:r>
              <a:rPr lang="en-US" dirty="0"/>
              <a:t> </a:t>
            </a:r>
            <a:r>
              <a:rPr lang="en-US" dirty="0" err="1"/>
              <a:t>Remaja</a:t>
            </a:r>
            <a:r>
              <a:rPr lang="en-US" dirty="0"/>
              <a:t> </a:t>
            </a:r>
            <a:r>
              <a:rPr lang="en-US" dirty="0" err="1"/>
              <a:t>adalah</a:t>
            </a:r>
            <a:r>
              <a:rPr lang="en-US" dirty="0"/>
              <a:t> </a:t>
            </a:r>
            <a:r>
              <a:rPr lang="en-US" dirty="0" err="1"/>
              <a:t>anak-anak</a:t>
            </a:r>
            <a:r>
              <a:rPr lang="en-US" dirty="0"/>
              <a:t> </a:t>
            </a:r>
            <a:r>
              <a:rPr lang="en-US" dirty="0" err="1"/>
              <a:t>gadis</a:t>
            </a:r>
            <a:r>
              <a:rPr lang="en-US" dirty="0"/>
              <a:t> yang </a:t>
            </a:r>
            <a:r>
              <a:rPr lang="en-US" dirty="0" err="1"/>
              <a:t>berumur</a:t>
            </a:r>
            <a:r>
              <a:rPr lang="en-US" dirty="0"/>
              <a:t> </a:t>
            </a:r>
            <a:r>
              <a:rPr lang="en-US" dirty="0" err="1"/>
              <a:t>di</a:t>
            </a:r>
            <a:r>
              <a:rPr lang="en-US" dirty="0"/>
              <a:t> </a:t>
            </a:r>
            <a:r>
              <a:rPr lang="en-US" dirty="0" err="1"/>
              <a:t>antara</a:t>
            </a:r>
            <a:r>
              <a:rPr lang="en-US" dirty="0"/>
              <a:t> 11 </a:t>
            </a:r>
            <a:r>
              <a:rPr lang="en-US" dirty="0" err="1"/>
              <a:t>hingga</a:t>
            </a:r>
            <a:r>
              <a:rPr lang="en-US" dirty="0"/>
              <a:t> 15 </a:t>
            </a:r>
            <a:r>
              <a:rPr lang="en-US" dirty="0" err="1"/>
              <a:t>tahun</a:t>
            </a:r>
            <a:r>
              <a:rPr lang="en-US" dirty="0"/>
              <a:t>. </a:t>
            </a:r>
          </a:p>
          <a:p>
            <a:pPr lvl="0"/>
            <a:r>
              <a:rPr lang="en-US" dirty="0" err="1"/>
              <a:t>Mereka</a:t>
            </a:r>
            <a:r>
              <a:rPr lang="en-US" dirty="0"/>
              <a:t> </a:t>
            </a:r>
            <a:r>
              <a:rPr lang="en-US" dirty="0" err="1"/>
              <a:t>dilantik</a:t>
            </a:r>
            <a:r>
              <a:rPr lang="en-US" dirty="0"/>
              <a:t> </a:t>
            </a:r>
            <a:r>
              <a:rPr lang="en-US" dirty="0" err="1"/>
              <a:t>menjadi</a:t>
            </a:r>
            <a:r>
              <a:rPr lang="en-US" dirty="0"/>
              <a:t> </a:t>
            </a:r>
            <a:r>
              <a:rPr lang="en-US" dirty="0" err="1"/>
              <a:t>Pandu</a:t>
            </a:r>
            <a:r>
              <a:rPr lang="en-US" dirty="0"/>
              <a:t> </a:t>
            </a:r>
            <a:r>
              <a:rPr lang="en-US" dirty="0" err="1"/>
              <a:t>Puteri</a:t>
            </a:r>
            <a:r>
              <a:rPr lang="en-US" dirty="0"/>
              <a:t> </a:t>
            </a:r>
            <a:r>
              <a:rPr lang="en-US" dirty="0" err="1"/>
              <a:t>Remaja</a:t>
            </a:r>
            <a:r>
              <a:rPr lang="en-US" dirty="0"/>
              <a:t> </a:t>
            </a:r>
            <a:r>
              <a:rPr lang="en-US" dirty="0" err="1"/>
              <a:t>setelah</a:t>
            </a:r>
            <a:r>
              <a:rPr lang="en-US" dirty="0"/>
              <a:t> lulus </a:t>
            </a:r>
            <a:r>
              <a:rPr lang="en-US" dirty="0" err="1"/>
              <a:t>ujian</a:t>
            </a:r>
            <a:r>
              <a:rPr lang="en-US" dirty="0"/>
              <a:t> </a:t>
            </a:r>
            <a:r>
              <a:rPr lang="en-US" dirty="0" err="1"/>
              <a:t>Pra-Persetiaan</a:t>
            </a:r>
            <a:r>
              <a:rPr lang="en-US" dirty="0"/>
              <a:t>.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Pasukan</a:t>
            </a:r>
            <a:r>
              <a:rPr lang="en-US" b="1" dirty="0" smtClean="0"/>
              <a:t> </a:t>
            </a:r>
            <a:r>
              <a:rPr lang="en-US" b="1" dirty="0" err="1" smtClean="0"/>
              <a:t>Pandu</a:t>
            </a:r>
            <a:r>
              <a:rPr lang="en-US" b="1" dirty="0" smtClean="0"/>
              <a:t> </a:t>
            </a:r>
            <a:r>
              <a:rPr lang="en-US" b="1" dirty="0" err="1" smtClean="0"/>
              <a:t>Puteri</a:t>
            </a:r>
            <a:r>
              <a:rPr lang="en-US" b="1" dirty="0" smtClean="0"/>
              <a:t> </a:t>
            </a:r>
            <a:r>
              <a:rPr lang="en-US" b="1" dirty="0" err="1" smtClean="0"/>
              <a:t>Remaja</a:t>
            </a:r>
            <a:r>
              <a:rPr lang="en-US" dirty="0" smtClean="0"/>
              <a:t> </a:t>
            </a:r>
            <a:br>
              <a:rPr lang="en-US" dirty="0" smtClean="0"/>
            </a:br>
            <a:endParaRPr lang="en-US" dirty="0"/>
          </a:p>
        </p:txBody>
      </p:sp>
      <p:sp>
        <p:nvSpPr>
          <p:cNvPr id="3" name="Content Placeholder 2"/>
          <p:cNvSpPr>
            <a:spLocks noGrp="1"/>
          </p:cNvSpPr>
          <p:nvPr>
            <p:ph idx="1"/>
          </p:nvPr>
        </p:nvSpPr>
        <p:spPr/>
        <p:txBody>
          <a:bodyPr>
            <a:normAutofit fontScale="55000" lnSpcReduction="20000"/>
          </a:bodyPr>
          <a:lstStyle/>
          <a:p>
            <a:pPr lvl="0"/>
            <a:r>
              <a:rPr lang="en-US" dirty="0" err="1" smtClean="0"/>
              <a:t>Jumlah</a:t>
            </a:r>
            <a:r>
              <a:rPr lang="en-US" dirty="0" smtClean="0"/>
              <a:t> </a:t>
            </a:r>
            <a:r>
              <a:rPr lang="en-US" dirty="0" err="1"/>
              <a:t>ahli</a:t>
            </a:r>
            <a:r>
              <a:rPr lang="en-US" dirty="0"/>
              <a:t> yang </a:t>
            </a:r>
            <a:r>
              <a:rPr lang="en-US" dirty="0" err="1"/>
              <a:t>maksimum</a:t>
            </a:r>
            <a:r>
              <a:rPr lang="en-US" dirty="0"/>
              <a:t> </a:t>
            </a:r>
            <a:r>
              <a:rPr lang="en-US" dirty="0" err="1"/>
              <a:t>bagi</a:t>
            </a:r>
            <a:r>
              <a:rPr lang="en-US" dirty="0"/>
              <a:t> </a:t>
            </a:r>
            <a:r>
              <a:rPr lang="en-US" dirty="0" err="1"/>
              <a:t>sesuatu</a:t>
            </a:r>
            <a:r>
              <a:rPr lang="en-US" dirty="0"/>
              <a:t> </a:t>
            </a:r>
            <a:r>
              <a:rPr lang="en-US" dirty="0" err="1"/>
              <a:t>Pasukan</a:t>
            </a:r>
            <a:r>
              <a:rPr lang="en-US" dirty="0"/>
              <a:t> </a:t>
            </a:r>
            <a:r>
              <a:rPr lang="en-US" dirty="0" err="1"/>
              <a:t>Pandu</a:t>
            </a:r>
            <a:r>
              <a:rPr lang="en-US" dirty="0"/>
              <a:t> </a:t>
            </a:r>
            <a:r>
              <a:rPr lang="en-US" dirty="0" err="1"/>
              <a:t>Puteri</a:t>
            </a:r>
            <a:r>
              <a:rPr lang="en-US" dirty="0"/>
              <a:t> </a:t>
            </a:r>
            <a:r>
              <a:rPr lang="en-US" dirty="0" err="1"/>
              <a:t>Remaja</a:t>
            </a:r>
            <a:r>
              <a:rPr lang="en-US" dirty="0"/>
              <a:t> </a:t>
            </a:r>
            <a:r>
              <a:rPr lang="en-US" dirty="0" err="1"/>
              <a:t>adalah</a:t>
            </a:r>
            <a:r>
              <a:rPr lang="en-US" dirty="0"/>
              <a:t> 36 </a:t>
            </a:r>
            <a:r>
              <a:rPr lang="en-US" dirty="0" err="1"/>
              <a:t>orang</a:t>
            </a:r>
            <a:r>
              <a:rPr lang="en-US" dirty="0"/>
              <a:t> </a:t>
            </a:r>
            <a:r>
              <a:rPr lang="en-US" dirty="0" err="1"/>
              <a:t>dan</a:t>
            </a:r>
            <a:r>
              <a:rPr lang="en-US" dirty="0"/>
              <a:t> </a:t>
            </a:r>
            <a:r>
              <a:rPr lang="en-US" dirty="0" err="1"/>
              <a:t>jumlah</a:t>
            </a:r>
            <a:r>
              <a:rPr lang="en-US" dirty="0"/>
              <a:t> minimum pula </a:t>
            </a:r>
            <a:r>
              <a:rPr lang="en-US" dirty="0" err="1"/>
              <a:t>ialah</a:t>
            </a:r>
            <a:r>
              <a:rPr lang="en-US" dirty="0"/>
              <a:t> 16 </a:t>
            </a:r>
            <a:r>
              <a:rPr lang="en-US" dirty="0" err="1"/>
              <a:t>orang</a:t>
            </a:r>
            <a:r>
              <a:rPr lang="en-US" dirty="0"/>
              <a:t>. </a:t>
            </a:r>
            <a:endParaRPr lang="en-US" dirty="0" smtClean="0"/>
          </a:p>
          <a:p>
            <a:pPr lvl="0">
              <a:buNone/>
            </a:pPr>
            <a:endParaRPr lang="en-US" dirty="0"/>
          </a:p>
          <a:p>
            <a:pPr lvl="0"/>
            <a:r>
              <a:rPr lang="en-US" dirty="0" err="1"/>
              <a:t>Tiap-tiap</a:t>
            </a:r>
            <a:r>
              <a:rPr lang="en-US" dirty="0"/>
              <a:t> </a:t>
            </a:r>
            <a:r>
              <a:rPr lang="en-US" dirty="0" err="1"/>
              <a:t>satu</a:t>
            </a:r>
            <a:r>
              <a:rPr lang="en-US" dirty="0"/>
              <a:t> </a:t>
            </a:r>
            <a:r>
              <a:rPr lang="en-US" dirty="0" err="1"/>
              <a:t>Pasukan</a:t>
            </a:r>
            <a:r>
              <a:rPr lang="en-US" dirty="0"/>
              <a:t> </a:t>
            </a:r>
            <a:r>
              <a:rPr lang="en-US" dirty="0" err="1"/>
              <a:t>Pandu</a:t>
            </a:r>
            <a:r>
              <a:rPr lang="en-US" dirty="0"/>
              <a:t> </a:t>
            </a:r>
            <a:r>
              <a:rPr lang="en-US" dirty="0" err="1"/>
              <a:t>Puteri</a:t>
            </a:r>
            <a:r>
              <a:rPr lang="en-US" dirty="0"/>
              <a:t> </a:t>
            </a:r>
            <a:r>
              <a:rPr lang="en-US" dirty="0" err="1"/>
              <a:t>Remaja</a:t>
            </a:r>
            <a:r>
              <a:rPr lang="en-US" dirty="0"/>
              <a:t> </a:t>
            </a:r>
            <a:r>
              <a:rPr lang="en-US" dirty="0" err="1"/>
              <a:t>hendaklah</a:t>
            </a:r>
            <a:r>
              <a:rPr lang="en-US" dirty="0"/>
              <a:t> </a:t>
            </a:r>
            <a:r>
              <a:rPr lang="en-US" dirty="0" err="1"/>
              <a:t>mempunyai</a:t>
            </a:r>
            <a:r>
              <a:rPr lang="en-US" dirty="0"/>
              <a:t> </a:t>
            </a:r>
            <a:r>
              <a:rPr lang="en-US" dirty="0" err="1"/>
              <a:t>seorang</a:t>
            </a:r>
            <a:r>
              <a:rPr lang="en-US" dirty="0"/>
              <a:t> </a:t>
            </a:r>
            <a:r>
              <a:rPr lang="en-US" dirty="0" err="1"/>
              <a:t>pemimpin</a:t>
            </a:r>
            <a:r>
              <a:rPr lang="en-US" dirty="0"/>
              <a:t> yang </a:t>
            </a:r>
            <a:r>
              <a:rPr lang="en-US" dirty="0" err="1"/>
              <a:t>dikenali</a:t>
            </a:r>
            <a:r>
              <a:rPr lang="en-US" dirty="0"/>
              <a:t> </a:t>
            </a:r>
            <a:r>
              <a:rPr lang="en-US" dirty="0" err="1"/>
              <a:t>sebagai</a:t>
            </a:r>
            <a:r>
              <a:rPr lang="en-US" dirty="0"/>
              <a:t> </a:t>
            </a:r>
            <a:r>
              <a:rPr lang="en-US" dirty="0" err="1"/>
              <a:t>Kapten</a:t>
            </a:r>
            <a:r>
              <a:rPr lang="en-US" dirty="0"/>
              <a:t> </a:t>
            </a:r>
            <a:r>
              <a:rPr lang="en-US" dirty="0" err="1"/>
              <a:t>dan</a:t>
            </a:r>
            <a:r>
              <a:rPr lang="en-US" dirty="0"/>
              <a:t> </a:t>
            </a:r>
            <a:r>
              <a:rPr lang="en-US" dirty="0" err="1"/>
              <a:t>seorang</a:t>
            </a:r>
            <a:r>
              <a:rPr lang="en-US" dirty="0"/>
              <a:t> </a:t>
            </a:r>
            <a:r>
              <a:rPr lang="en-US" dirty="0" err="1"/>
              <a:t>penolong</a:t>
            </a:r>
            <a:r>
              <a:rPr lang="en-US" dirty="0"/>
              <a:t> yang </a:t>
            </a:r>
            <a:r>
              <a:rPr lang="en-US" dirty="0" err="1"/>
              <a:t>dikenali</a:t>
            </a:r>
            <a:r>
              <a:rPr lang="en-US" dirty="0"/>
              <a:t> </a:t>
            </a:r>
            <a:r>
              <a:rPr lang="en-US" dirty="0" err="1"/>
              <a:t>sebagai</a:t>
            </a:r>
            <a:r>
              <a:rPr lang="en-US" dirty="0"/>
              <a:t> </a:t>
            </a:r>
            <a:r>
              <a:rPr lang="en-US" dirty="0" err="1"/>
              <a:t>Leftenan</a:t>
            </a:r>
            <a:r>
              <a:rPr lang="en-US" dirty="0"/>
              <a:t>. </a:t>
            </a:r>
            <a:endParaRPr lang="en-US" dirty="0" smtClean="0"/>
          </a:p>
          <a:p>
            <a:pPr lvl="0"/>
            <a:endParaRPr lang="en-US" dirty="0"/>
          </a:p>
          <a:p>
            <a:pPr lvl="0"/>
            <a:r>
              <a:rPr lang="en-US" dirty="0" err="1"/>
              <a:t>Tiap-tiap</a:t>
            </a:r>
            <a:r>
              <a:rPr lang="en-US" dirty="0"/>
              <a:t> </a:t>
            </a:r>
            <a:r>
              <a:rPr lang="en-US" dirty="0" err="1"/>
              <a:t>pasukan</a:t>
            </a:r>
            <a:r>
              <a:rPr lang="en-US" dirty="0"/>
              <a:t> </a:t>
            </a:r>
            <a:r>
              <a:rPr lang="en-US" dirty="0" err="1"/>
              <a:t>Pandu</a:t>
            </a:r>
            <a:r>
              <a:rPr lang="en-US" dirty="0"/>
              <a:t> </a:t>
            </a:r>
            <a:r>
              <a:rPr lang="en-US" dirty="0" err="1"/>
              <a:t>Puteri</a:t>
            </a:r>
            <a:r>
              <a:rPr lang="en-US" dirty="0"/>
              <a:t> </a:t>
            </a:r>
            <a:r>
              <a:rPr lang="en-US" dirty="0" err="1"/>
              <a:t>Remaja</a:t>
            </a:r>
            <a:r>
              <a:rPr lang="en-US" dirty="0"/>
              <a:t> </a:t>
            </a:r>
            <a:r>
              <a:rPr lang="en-US" dirty="0" err="1"/>
              <a:t>dalam</a:t>
            </a:r>
            <a:r>
              <a:rPr lang="en-US" dirty="0"/>
              <a:t> </a:t>
            </a:r>
            <a:r>
              <a:rPr lang="en-US" dirty="0" err="1"/>
              <a:t>sesebuah</a:t>
            </a:r>
            <a:r>
              <a:rPr lang="en-US" dirty="0"/>
              <a:t> </a:t>
            </a:r>
            <a:r>
              <a:rPr lang="en-US" dirty="0" err="1"/>
              <a:t>daerah</a:t>
            </a:r>
            <a:r>
              <a:rPr lang="en-US" dirty="0"/>
              <a:t> </a:t>
            </a:r>
            <a:r>
              <a:rPr lang="en-US" dirty="0" err="1"/>
              <a:t>hendaklah</a:t>
            </a:r>
            <a:r>
              <a:rPr lang="en-US" dirty="0"/>
              <a:t> </a:t>
            </a:r>
            <a:r>
              <a:rPr lang="en-US" dirty="0" err="1"/>
              <a:t>disahkan</a:t>
            </a:r>
            <a:r>
              <a:rPr lang="en-US" dirty="0"/>
              <a:t> </a:t>
            </a:r>
            <a:r>
              <a:rPr lang="en-US" dirty="0" err="1"/>
              <a:t>dahulu</a:t>
            </a:r>
            <a:r>
              <a:rPr lang="en-US" dirty="0"/>
              <a:t> </a:t>
            </a:r>
            <a:r>
              <a:rPr lang="en-US" dirty="0" err="1"/>
              <a:t>oleh</a:t>
            </a:r>
            <a:r>
              <a:rPr lang="en-US" dirty="0"/>
              <a:t> </a:t>
            </a:r>
            <a:r>
              <a:rPr lang="en-US" dirty="0" err="1"/>
              <a:t>Pesuruhjaya</a:t>
            </a:r>
            <a:r>
              <a:rPr lang="en-US" dirty="0"/>
              <a:t> Daerah </a:t>
            </a:r>
            <a:r>
              <a:rPr lang="en-US" dirty="0" err="1"/>
              <a:t>serta</a:t>
            </a:r>
            <a:r>
              <a:rPr lang="en-US" dirty="0"/>
              <a:t> </a:t>
            </a:r>
            <a:r>
              <a:rPr lang="en-US" dirty="0" err="1"/>
              <a:t>didaftarkan</a:t>
            </a:r>
            <a:r>
              <a:rPr lang="en-US" dirty="0"/>
              <a:t> </a:t>
            </a:r>
            <a:r>
              <a:rPr lang="en-US" dirty="0" err="1"/>
              <a:t>dengan</a:t>
            </a:r>
            <a:r>
              <a:rPr lang="en-US" dirty="0"/>
              <a:t> </a:t>
            </a:r>
            <a:r>
              <a:rPr lang="en-US" dirty="0" err="1"/>
              <a:t>secepat</a:t>
            </a:r>
            <a:r>
              <a:rPr lang="en-US" dirty="0"/>
              <a:t> </a:t>
            </a:r>
            <a:r>
              <a:rPr lang="en-US" dirty="0" err="1"/>
              <a:t>mungkin</a:t>
            </a:r>
            <a:r>
              <a:rPr lang="en-US" dirty="0"/>
              <a:t>. </a:t>
            </a:r>
            <a:r>
              <a:rPr lang="en-US" dirty="0" err="1"/>
              <a:t>Borang</a:t>
            </a:r>
            <a:r>
              <a:rPr lang="en-US" dirty="0"/>
              <a:t> </a:t>
            </a:r>
            <a:r>
              <a:rPr lang="en-US" dirty="0" err="1"/>
              <a:t>Pendaftaran</a:t>
            </a:r>
            <a:r>
              <a:rPr lang="en-US" dirty="0"/>
              <a:t> </a:t>
            </a:r>
            <a:r>
              <a:rPr lang="en-US" dirty="0" err="1"/>
              <a:t>hendaklah</a:t>
            </a:r>
            <a:r>
              <a:rPr lang="en-US" dirty="0"/>
              <a:t> </a:t>
            </a:r>
            <a:r>
              <a:rPr lang="en-US" dirty="0" err="1"/>
              <a:t>dipenuhi</a:t>
            </a:r>
            <a:r>
              <a:rPr lang="en-US" dirty="0"/>
              <a:t> </a:t>
            </a:r>
            <a:r>
              <a:rPr lang="en-US" dirty="0" err="1"/>
              <a:t>dan</a:t>
            </a:r>
            <a:r>
              <a:rPr lang="en-US" dirty="0"/>
              <a:t> </a:t>
            </a:r>
            <a:r>
              <a:rPr lang="en-US" dirty="0" err="1"/>
              <a:t>dihantar</a:t>
            </a:r>
            <a:r>
              <a:rPr lang="en-US" dirty="0"/>
              <a:t> </a:t>
            </a:r>
            <a:r>
              <a:rPr lang="en-US" dirty="0" err="1"/>
              <a:t>melalui</a:t>
            </a:r>
            <a:r>
              <a:rPr lang="en-US" dirty="0"/>
              <a:t> </a:t>
            </a:r>
            <a:r>
              <a:rPr lang="en-US" dirty="0" err="1"/>
              <a:t>Pesuruhjaya</a:t>
            </a:r>
            <a:r>
              <a:rPr lang="en-US" dirty="0"/>
              <a:t> Daerah </a:t>
            </a:r>
            <a:r>
              <a:rPr lang="en-US" dirty="0" err="1"/>
              <a:t>dan</a:t>
            </a:r>
            <a:r>
              <a:rPr lang="en-US" dirty="0"/>
              <a:t> </a:t>
            </a:r>
            <a:r>
              <a:rPr lang="en-US" dirty="0" err="1"/>
              <a:t>Pesuruhjaya</a:t>
            </a:r>
            <a:r>
              <a:rPr lang="en-US" dirty="0"/>
              <a:t> </a:t>
            </a:r>
            <a:r>
              <a:rPr lang="en-US" dirty="0" err="1"/>
              <a:t>Negeri</a:t>
            </a:r>
            <a:r>
              <a:rPr lang="en-US" dirty="0"/>
              <a:t> </a:t>
            </a:r>
            <a:r>
              <a:rPr lang="en-US" dirty="0" err="1"/>
              <a:t>kepada</a:t>
            </a:r>
            <a:r>
              <a:rPr lang="en-US" dirty="0"/>
              <a:t> </a:t>
            </a:r>
            <a:r>
              <a:rPr lang="en-US" dirty="0" err="1"/>
              <a:t>Ibu</a:t>
            </a:r>
            <a:r>
              <a:rPr lang="en-US" dirty="0"/>
              <a:t> </a:t>
            </a:r>
            <a:r>
              <a:rPr lang="en-US" dirty="0" err="1"/>
              <a:t>Pejabat</a:t>
            </a:r>
            <a:r>
              <a:rPr lang="en-US" dirty="0"/>
              <a:t> </a:t>
            </a:r>
            <a:r>
              <a:rPr lang="en-US" dirty="0" err="1"/>
              <a:t>Kebangsaan</a:t>
            </a:r>
            <a:r>
              <a:rPr lang="en-US" dirty="0"/>
              <a:t> </a:t>
            </a:r>
            <a:r>
              <a:rPr lang="en-US" dirty="0" err="1"/>
              <a:t>bersama-sama</a:t>
            </a:r>
            <a:r>
              <a:rPr lang="en-US" dirty="0"/>
              <a:t> </a:t>
            </a:r>
            <a:r>
              <a:rPr lang="en-US" dirty="0" err="1"/>
              <a:t>dengan</a:t>
            </a:r>
            <a:r>
              <a:rPr lang="en-US" dirty="0"/>
              <a:t> </a:t>
            </a:r>
            <a:r>
              <a:rPr lang="en-US" dirty="0" err="1"/>
              <a:t>yuran</a:t>
            </a:r>
            <a:r>
              <a:rPr lang="en-US" dirty="0"/>
              <a:t> </a:t>
            </a:r>
            <a:r>
              <a:rPr lang="en-US" dirty="0" err="1"/>
              <a:t>pendaftarannya</a:t>
            </a:r>
            <a:r>
              <a:rPr lang="en-US" dirty="0"/>
              <a:t>. </a:t>
            </a:r>
            <a:endParaRPr lang="en-US" dirty="0" smtClean="0"/>
          </a:p>
          <a:p>
            <a:pPr lvl="0"/>
            <a:endParaRPr lang="en-US" dirty="0"/>
          </a:p>
          <a:p>
            <a:pPr lvl="0"/>
            <a:r>
              <a:rPr lang="en-US" dirty="0" err="1"/>
              <a:t>Tiap-tiap</a:t>
            </a:r>
            <a:r>
              <a:rPr lang="en-US" dirty="0"/>
              <a:t> </a:t>
            </a:r>
            <a:r>
              <a:rPr lang="en-US" dirty="0" err="1"/>
              <a:t>Pasukan</a:t>
            </a:r>
            <a:r>
              <a:rPr lang="en-US" dirty="0"/>
              <a:t> </a:t>
            </a:r>
            <a:r>
              <a:rPr lang="en-US" dirty="0" err="1"/>
              <a:t>Pandu</a:t>
            </a:r>
            <a:r>
              <a:rPr lang="en-US" dirty="0"/>
              <a:t> </a:t>
            </a:r>
            <a:r>
              <a:rPr lang="en-US" dirty="0" err="1"/>
              <a:t>Puteri</a:t>
            </a:r>
            <a:r>
              <a:rPr lang="en-US" dirty="0"/>
              <a:t> </a:t>
            </a:r>
            <a:r>
              <a:rPr lang="en-US" dirty="0" err="1"/>
              <a:t>Remaja</a:t>
            </a:r>
            <a:r>
              <a:rPr lang="en-US" dirty="0"/>
              <a:t> </a:t>
            </a:r>
            <a:r>
              <a:rPr lang="en-US" dirty="0" err="1"/>
              <a:t>dikehendaki</a:t>
            </a:r>
            <a:r>
              <a:rPr lang="en-US" dirty="0"/>
              <a:t> </a:t>
            </a:r>
            <a:r>
              <a:rPr lang="en-US" dirty="0" err="1"/>
              <a:t>membaharui</a:t>
            </a:r>
            <a:r>
              <a:rPr lang="en-US" dirty="0"/>
              <a:t> </a:t>
            </a:r>
            <a:r>
              <a:rPr lang="en-US" dirty="0" err="1"/>
              <a:t>pendaftarannya</a:t>
            </a:r>
            <a:r>
              <a:rPr lang="en-US" dirty="0"/>
              <a:t> </a:t>
            </a:r>
            <a:r>
              <a:rPr lang="en-US" dirty="0" err="1"/>
              <a:t>dan</a:t>
            </a:r>
            <a:r>
              <a:rPr lang="en-US" dirty="0"/>
              <a:t> </a:t>
            </a:r>
            <a:r>
              <a:rPr lang="en-US" dirty="0" err="1"/>
              <a:t>mengemaskinikan</a:t>
            </a:r>
            <a:r>
              <a:rPr lang="en-US" dirty="0"/>
              <a:t> </a:t>
            </a:r>
            <a:r>
              <a:rPr lang="en-US" dirty="0" err="1"/>
              <a:t>bilangan</a:t>
            </a:r>
            <a:r>
              <a:rPr lang="en-US" dirty="0"/>
              <a:t> </a:t>
            </a:r>
            <a:r>
              <a:rPr lang="en-US" dirty="0" err="1"/>
              <a:t>ahlinya</a:t>
            </a:r>
            <a:r>
              <a:rPr lang="en-US" dirty="0"/>
              <a:t> </a:t>
            </a:r>
            <a:r>
              <a:rPr lang="en-US" dirty="0" err="1"/>
              <a:t>dengan</a:t>
            </a:r>
            <a:r>
              <a:rPr lang="en-US" dirty="0"/>
              <a:t> </a:t>
            </a:r>
            <a:r>
              <a:rPr lang="en-US" dirty="0" err="1"/>
              <a:t>Ibu</a:t>
            </a:r>
            <a:r>
              <a:rPr lang="en-US" dirty="0"/>
              <a:t> </a:t>
            </a:r>
            <a:r>
              <a:rPr lang="en-US" dirty="0" err="1"/>
              <a:t>Pejabat</a:t>
            </a:r>
            <a:r>
              <a:rPr lang="en-US" dirty="0"/>
              <a:t> </a:t>
            </a:r>
            <a:r>
              <a:rPr lang="en-US" dirty="0" err="1"/>
              <a:t>Kebangsaan</a:t>
            </a:r>
            <a:r>
              <a:rPr lang="en-US" dirty="0"/>
              <a:t> </a:t>
            </a:r>
            <a:r>
              <a:rPr lang="en-US" dirty="0" err="1"/>
              <a:t>melalui</a:t>
            </a:r>
            <a:r>
              <a:rPr lang="en-US" dirty="0"/>
              <a:t> </a:t>
            </a:r>
            <a:r>
              <a:rPr lang="en-US" dirty="0" err="1"/>
              <a:t>Pesuruhjaya</a:t>
            </a:r>
            <a:r>
              <a:rPr lang="en-US" dirty="0"/>
              <a:t> </a:t>
            </a:r>
            <a:r>
              <a:rPr lang="en-US" dirty="0" err="1"/>
              <a:t>daerah</a:t>
            </a:r>
            <a:r>
              <a:rPr lang="en-US" dirty="0"/>
              <a:t> </a:t>
            </a:r>
            <a:r>
              <a:rPr lang="en-US" dirty="0" err="1"/>
              <a:t>dan</a:t>
            </a:r>
            <a:r>
              <a:rPr lang="en-US" dirty="0"/>
              <a:t> </a:t>
            </a:r>
            <a:r>
              <a:rPr lang="en-US" dirty="0" err="1"/>
              <a:t>Pesuruhjaya</a:t>
            </a:r>
            <a:r>
              <a:rPr lang="en-US" dirty="0"/>
              <a:t> </a:t>
            </a:r>
            <a:r>
              <a:rPr lang="en-US" dirty="0" err="1"/>
              <a:t>Negerinya</a:t>
            </a:r>
            <a:r>
              <a:rPr lang="en-US" dirty="0"/>
              <a:t>. </a:t>
            </a:r>
            <a:r>
              <a:rPr lang="en-US" dirty="0" err="1"/>
              <a:t>Pembaharuan</a:t>
            </a:r>
            <a:r>
              <a:rPr lang="en-US" dirty="0"/>
              <a:t> </a:t>
            </a:r>
            <a:r>
              <a:rPr lang="en-US" dirty="0" err="1"/>
              <a:t>ini</a:t>
            </a:r>
            <a:r>
              <a:rPr lang="en-US" dirty="0"/>
              <a:t> </a:t>
            </a:r>
            <a:r>
              <a:rPr lang="en-US" dirty="0" err="1"/>
              <a:t>tidak</a:t>
            </a:r>
            <a:r>
              <a:rPr lang="en-US" dirty="0"/>
              <a:t> </a:t>
            </a:r>
            <a:r>
              <a:rPr lang="en-US" dirty="0" err="1"/>
              <a:t>lewat</a:t>
            </a:r>
            <a:r>
              <a:rPr lang="en-US" dirty="0"/>
              <a:t> </a:t>
            </a:r>
            <a:r>
              <a:rPr lang="en-US" dirty="0" err="1"/>
              <a:t>daripada</a:t>
            </a:r>
            <a:r>
              <a:rPr lang="en-US" dirty="0"/>
              <a:t> 31 Mac </a:t>
            </a:r>
            <a:r>
              <a:rPr lang="en-US" dirty="0" err="1"/>
              <a:t>tiap-tiap</a:t>
            </a:r>
            <a:r>
              <a:rPr lang="en-US" dirty="0"/>
              <a:t> </a:t>
            </a:r>
            <a:r>
              <a:rPr lang="en-US" dirty="0" err="1"/>
              <a:t>tahun</a:t>
            </a:r>
            <a:r>
              <a:rPr lang="en-US" dirty="0"/>
              <a:t>. </a:t>
            </a:r>
          </a:p>
          <a:p>
            <a:pPr>
              <a:buNone/>
            </a:pPr>
            <a:r>
              <a:rPr lang="en-US" dirty="0"/>
              <a:t>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Persetiaan</a:t>
            </a:r>
            <a:r>
              <a:rPr lang="en-US" b="1" dirty="0" smtClean="0"/>
              <a:t> </a:t>
            </a:r>
            <a:r>
              <a:rPr lang="en-US" b="1" dirty="0" err="1" smtClean="0"/>
              <a:t>Pandu</a:t>
            </a:r>
            <a:r>
              <a:rPr lang="en-US" b="1" dirty="0" smtClean="0"/>
              <a:t> </a:t>
            </a:r>
            <a:r>
              <a:rPr lang="en-US" b="1" dirty="0" err="1" smtClean="0"/>
              <a:t>Puteri</a:t>
            </a:r>
            <a:r>
              <a:rPr lang="en-US" b="1" dirty="0" smtClean="0"/>
              <a:t> </a:t>
            </a:r>
            <a:r>
              <a:rPr lang="en-US" b="1" dirty="0" err="1" smtClean="0"/>
              <a:t>Remaja</a:t>
            </a:r>
            <a:endParaRPr lang="en-US" dirty="0"/>
          </a:p>
        </p:txBody>
      </p:sp>
      <p:sp>
        <p:nvSpPr>
          <p:cNvPr id="3" name="Content Placeholder 2"/>
          <p:cNvSpPr>
            <a:spLocks noGrp="1"/>
          </p:cNvSpPr>
          <p:nvPr>
            <p:ph idx="1"/>
          </p:nvPr>
        </p:nvSpPr>
        <p:spPr/>
        <p:txBody>
          <a:bodyPr/>
          <a:lstStyle/>
          <a:p>
            <a:pPr>
              <a:buNone/>
            </a:pPr>
            <a:r>
              <a:rPr lang="en-US" dirty="0"/>
              <a:t/>
            </a:r>
            <a:br>
              <a:rPr lang="en-US" dirty="0"/>
            </a:br>
            <a:r>
              <a:rPr lang="en-US" dirty="0"/>
              <a:t>"</a:t>
            </a:r>
            <a:r>
              <a:rPr lang="en-US" dirty="0" err="1"/>
              <a:t>Bahawa</a:t>
            </a:r>
            <a:r>
              <a:rPr lang="en-US" dirty="0"/>
              <a:t> </a:t>
            </a:r>
            <a:r>
              <a:rPr lang="en-US" dirty="0" err="1"/>
              <a:t>dengan</a:t>
            </a:r>
            <a:r>
              <a:rPr lang="en-US" dirty="0"/>
              <a:t> </a:t>
            </a:r>
            <a:r>
              <a:rPr lang="en-US" dirty="0" err="1"/>
              <a:t>sesungguhnya</a:t>
            </a:r>
            <a:r>
              <a:rPr lang="en-US" dirty="0"/>
              <a:t> </a:t>
            </a:r>
            <a:r>
              <a:rPr lang="en-US" dirty="0" err="1"/>
              <a:t>saya</a:t>
            </a:r>
            <a:r>
              <a:rPr lang="en-US" dirty="0"/>
              <a:t> </a:t>
            </a:r>
            <a:r>
              <a:rPr lang="en-US" dirty="0" err="1"/>
              <a:t>berjanji</a:t>
            </a:r>
            <a:r>
              <a:rPr lang="en-US" dirty="0"/>
              <a:t> </a:t>
            </a:r>
            <a:r>
              <a:rPr lang="en-US" dirty="0" err="1"/>
              <a:t>dan</a:t>
            </a:r>
            <a:r>
              <a:rPr lang="en-US" dirty="0"/>
              <a:t> </a:t>
            </a:r>
            <a:r>
              <a:rPr lang="en-US" dirty="0" err="1"/>
              <a:t>bersetia</a:t>
            </a:r>
            <a:r>
              <a:rPr lang="en-US" dirty="0"/>
              <a:t> </a:t>
            </a:r>
            <a:r>
              <a:rPr lang="en-US" dirty="0" err="1"/>
              <a:t>dengan</a:t>
            </a:r>
            <a:r>
              <a:rPr lang="en-US" dirty="0"/>
              <a:t> </a:t>
            </a:r>
            <a:r>
              <a:rPr lang="en-US" dirty="0" err="1"/>
              <a:t>sedaya</a:t>
            </a:r>
            <a:r>
              <a:rPr lang="en-US" dirty="0"/>
              <a:t> </a:t>
            </a:r>
            <a:r>
              <a:rPr lang="en-US" dirty="0" err="1"/>
              <a:t>upaya</a:t>
            </a:r>
            <a:r>
              <a:rPr lang="en-US" dirty="0"/>
              <a:t> </a:t>
            </a:r>
            <a:r>
              <a:rPr lang="en-US" dirty="0" err="1"/>
              <a:t>saya</a:t>
            </a:r>
            <a:r>
              <a:rPr lang="en-US" dirty="0"/>
              <a:t>, </a:t>
            </a:r>
            <a:r>
              <a:rPr lang="en-US" dirty="0" err="1"/>
              <a:t>Menunaikan</a:t>
            </a:r>
            <a:r>
              <a:rPr lang="en-US" dirty="0"/>
              <a:t> </a:t>
            </a:r>
            <a:r>
              <a:rPr lang="en-US" dirty="0" err="1"/>
              <a:t>kewajipan</a:t>
            </a:r>
            <a:r>
              <a:rPr lang="en-US" dirty="0"/>
              <a:t> </a:t>
            </a:r>
            <a:r>
              <a:rPr lang="en-US" dirty="0" err="1"/>
              <a:t>saya</a:t>
            </a:r>
            <a:r>
              <a:rPr lang="en-US" dirty="0"/>
              <a:t> </a:t>
            </a:r>
            <a:r>
              <a:rPr lang="en-US" dirty="0" err="1"/>
              <a:t>kepada</a:t>
            </a:r>
            <a:r>
              <a:rPr lang="en-US" dirty="0"/>
              <a:t> </a:t>
            </a:r>
            <a:r>
              <a:rPr lang="en-US" dirty="0" err="1"/>
              <a:t>Tuhan</a:t>
            </a:r>
            <a:r>
              <a:rPr lang="en-US" dirty="0"/>
              <a:t>, Raja </a:t>
            </a:r>
            <a:r>
              <a:rPr lang="en-US" dirty="0" err="1"/>
              <a:t>dan</a:t>
            </a:r>
            <a:r>
              <a:rPr lang="en-US" dirty="0"/>
              <a:t> </a:t>
            </a:r>
            <a:r>
              <a:rPr lang="en-US" dirty="0" err="1"/>
              <a:t>negara</a:t>
            </a:r>
            <a:r>
              <a:rPr lang="en-US" dirty="0"/>
              <a:t> </a:t>
            </a:r>
            <a:r>
              <a:rPr lang="en-US" dirty="0" err="1"/>
              <a:t>saya</a:t>
            </a:r>
            <a:r>
              <a:rPr lang="en-US" dirty="0"/>
              <a:t> Malaysia, </a:t>
            </a:r>
            <a:r>
              <a:rPr lang="en-US" dirty="0" err="1"/>
              <a:t>Menolong</a:t>
            </a:r>
            <a:r>
              <a:rPr lang="en-US" dirty="0"/>
              <a:t> </a:t>
            </a:r>
            <a:r>
              <a:rPr lang="en-US" dirty="0" err="1"/>
              <a:t>orang</a:t>
            </a:r>
            <a:r>
              <a:rPr lang="en-US" dirty="0"/>
              <a:t> </a:t>
            </a:r>
            <a:r>
              <a:rPr lang="en-US" dirty="0" err="1"/>
              <a:t>setiap</a:t>
            </a:r>
            <a:r>
              <a:rPr lang="en-US" dirty="0"/>
              <a:t> </a:t>
            </a:r>
            <a:r>
              <a:rPr lang="en-US" dirty="0" err="1"/>
              <a:t>masa</a:t>
            </a:r>
            <a:r>
              <a:rPr lang="en-US" dirty="0"/>
              <a:t> </a:t>
            </a:r>
            <a:r>
              <a:rPr lang="en-US" dirty="0" err="1"/>
              <a:t>dan</a:t>
            </a:r>
            <a:r>
              <a:rPr lang="en-US" dirty="0"/>
              <a:t> </a:t>
            </a:r>
            <a:r>
              <a:rPr lang="en-US" dirty="0" err="1"/>
              <a:t>Mematuhi</a:t>
            </a:r>
            <a:r>
              <a:rPr lang="en-US" dirty="0"/>
              <a:t> </a:t>
            </a:r>
            <a:r>
              <a:rPr lang="en-US" dirty="0" err="1"/>
              <a:t>undang-undang</a:t>
            </a:r>
            <a:r>
              <a:rPr lang="en-US" dirty="0"/>
              <a:t> </a:t>
            </a:r>
            <a:r>
              <a:rPr lang="en-US" dirty="0" err="1"/>
              <a:t>Pandu</a:t>
            </a:r>
            <a:r>
              <a:rPr lang="en-US" dirty="0"/>
              <a:t> </a:t>
            </a:r>
            <a:r>
              <a:rPr lang="en-US" dirty="0" err="1"/>
              <a:t>Puteri</a:t>
            </a:r>
            <a:r>
              <a:rPr lang="en-US" dirty="0"/>
              <a:t> </a:t>
            </a:r>
            <a:r>
              <a:rPr lang="en-US" dirty="0" err="1"/>
              <a:t>Remaja</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Undang-Undang</a:t>
            </a:r>
            <a:r>
              <a:rPr lang="en-US" b="1" dirty="0" smtClean="0"/>
              <a:t> </a:t>
            </a:r>
            <a:r>
              <a:rPr lang="en-US" b="1" dirty="0" err="1" smtClean="0"/>
              <a:t>Kepanduan</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err="1" smtClean="0"/>
              <a:t>Seorang</a:t>
            </a:r>
            <a:r>
              <a:rPr lang="en-US" dirty="0" smtClean="0"/>
              <a:t> </a:t>
            </a:r>
            <a:r>
              <a:rPr lang="en-US" dirty="0" err="1"/>
              <a:t>Pandu</a:t>
            </a:r>
            <a:r>
              <a:rPr lang="en-US" dirty="0"/>
              <a:t> </a:t>
            </a:r>
            <a:r>
              <a:rPr lang="en-US" dirty="0" err="1"/>
              <a:t>Puteri</a:t>
            </a:r>
            <a:r>
              <a:rPr lang="en-US" dirty="0"/>
              <a:t> </a:t>
            </a:r>
            <a:r>
              <a:rPr lang="en-US" dirty="0" err="1"/>
              <a:t>Remaja</a:t>
            </a:r>
            <a:r>
              <a:rPr lang="en-US" dirty="0"/>
              <a:t> </a:t>
            </a:r>
            <a:r>
              <a:rPr lang="en-US" dirty="0" err="1"/>
              <a:t>boleh</a:t>
            </a:r>
            <a:r>
              <a:rPr lang="en-US" dirty="0"/>
              <a:t> </a:t>
            </a:r>
            <a:r>
              <a:rPr lang="en-US" dirty="0" err="1"/>
              <a:t>dipercayai</a:t>
            </a:r>
            <a:r>
              <a:rPr lang="en-US" dirty="0"/>
              <a:t>. </a:t>
            </a:r>
          </a:p>
          <a:p>
            <a:pPr lvl="0"/>
            <a:r>
              <a:rPr lang="en-US" dirty="0" err="1"/>
              <a:t>Seorang</a:t>
            </a:r>
            <a:r>
              <a:rPr lang="en-US" dirty="0"/>
              <a:t> </a:t>
            </a:r>
            <a:r>
              <a:rPr lang="en-US" dirty="0" err="1"/>
              <a:t>Pandu</a:t>
            </a:r>
            <a:r>
              <a:rPr lang="en-US" dirty="0"/>
              <a:t> </a:t>
            </a:r>
            <a:r>
              <a:rPr lang="en-US" dirty="0" err="1"/>
              <a:t>Puteri</a:t>
            </a:r>
            <a:r>
              <a:rPr lang="en-US" dirty="0"/>
              <a:t> </a:t>
            </a:r>
            <a:r>
              <a:rPr lang="en-US" dirty="0" err="1"/>
              <a:t>Remaja</a:t>
            </a:r>
            <a:r>
              <a:rPr lang="en-US" dirty="0"/>
              <a:t> </a:t>
            </a:r>
            <a:r>
              <a:rPr lang="en-US" dirty="0" err="1"/>
              <a:t>sentiasa</a:t>
            </a:r>
            <a:r>
              <a:rPr lang="en-US" dirty="0"/>
              <a:t> </a:t>
            </a:r>
            <a:r>
              <a:rPr lang="en-US" dirty="0" err="1"/>
              <a:t>taat</a:t>
            </a:r>
            <a:r>
              <a:rPr lang="en-US" dirty="0"/>
              <a:t> </a:t>
            </a:r>
            <a:r>
              <a:rPr lang="en-US" dirty="0" err="1"/>
              <a:t>dan</a:t>
            </a:r>
            <a:r>
              <a:rPr lang="en-US" dirty="0"/>
              <a:t> </a:t>
            </a:r>
            <a:r>
              <a:rPr lang="en-US" dirty="0" err="1"/>
              <a:t>setia</a:t>
            </a:r>
            <a:r>
              <a:rPr lang="en-US" dirty="0"/>
              <a:t>. </a:t>
            </a:r>
          </a:p>
          <a:p>
            <a:pPr lvl="0"/>
            <a:r>
              <a:rPr lang="en-US" dirty="0" err="1"/>
              <a:t>Seorang</a:t>
            </a:r>
            <a:r>
              <a:rPr lang="en-US" dirty="0"/>
              <a:t> </a:t>
            </a:r>
            <a:r>
              <a:rPr lang="en-US" dirty="0" err="1"/>
              <a:t>Pandu</a:t>
            </a:r>
            <a:r>
              <a:rPr lang="en-US" dirty="0"/>
              <a:t> </a:t>
            </a:r>
            <a:r>
              <a:rPr lang="en-US" dirty="0" err="1"/>
              <a:t>Puteri</a:t>
            </a:r>
            <a:r>
              <a:rPr lang="en-US" dirty="0"/>
              <a:t> </a:t>
            </a:r>
            <a:r>
              <a:rPr lang="en-US" dirty="0" err="1"/>
              <a:t>Remaja</a:t>
            </a:r>
            <a:r>
              <a:rPr lang="en-US" dirty="0"/>
              <a:t> </a:t>
            </a:r>
            <a:r>
              <a:rPr lang="en-US" dirty="0" err="1"/>
              <a:t>suka</a:t>
            </a:r>
            <a:r>
              <a:rPr lang="en-US" dirty="0"/>
              <a:t> </a:t>
            </a:r>
            <a:r>
              <a:rPr lang="en-US" dirty="0" err="1"/>
              <a:t>menolong</a:t>
            </a:r>
            <a:r>
              <a:rPr lang="en-US" dirty="0"/>
              <a:t> </a:t>
            </a:r>
            <a:r>
              <a:rPr lang="en-US" dirty="0" err="1"/>
              <a:t>orang</a:t>
            </a:r>
            <a:r>
              <a:rPr lang="en-US" dirty="0"/>
              <a:t> lain. </a:t>
            </a:r>
          </a:p>
          <a:p>
            <a:pPr lvl="0"/>
            <a:r>
              <a:rPr lang="en-US" dirty="0" err="1"/>
              <a:t>Seorang</a:t>
            </a:r>
            <a:r>
              <a:rPr lang="en-US" dirty="0"/>
              <a:t> </a:t>
            </a:r>
            <a:r>
              <a:rPr lang="en-US" dirty="0" err="1"/>
              <a:t>Pandu</a:t>
            </a:r>
            <a:r>
              <a:rPr lang="en-US" dirty="0"/>
              <a:t> </a:t>
            </a:r>
            <a:r>
              <a:rPr lang="en-US" dirty="0" err="1"/>
              <a:t>Puteri</a:t>
            </a:r>
            <a:r>
              <a:rPr lang="en-US" dirty="0"/>
              <a:t> </a:t>
            </a:r>
            <a:r>
              <a:rPr lang="en-US" dirty="0" err="1"/>
              <a:t>Remaja</a:t>
            </a:r>
            <a:r>
              <a:rPr lang="en-US" dirty="0"/>
              <a:t> </a:t>
            </a:r>
            <a:r>
              <a:rPr lang="en-US" dirty="0" err="1"/>
              <a:t>bersahabat</a:t>
            </a:r>
            <a:r>
              <a:rPr lang="en-US" dirty="0"/>
              <a:t> </a:t>
            </a:r>
            <a:r>
              <a:rPr lang="en-US" dirty="0" err="1"/>
              <a:t>dengan</a:t>
            </a:r>
            <a:r>
              <a:rPr lang="en-US" dirty="0"/>
              <a:t> </a:t>
            </a:r>
            <a:r>
              <a:rPr lang="en-US" dirty="0" err="1"/>
              <a:t>semua</a:t>
            </a:r>
            <a:r>
              <a:rPr lang="en-US" dirty="0"/>
              <a:t> </a:t>
            </a:r>
            <a:r>
              <a:rPr lang="en-US" dirty="0" err="1"/>
              <a:t>orang</a:t>
            </a:r>
            <a:r>
              <a:rPr lang="en-US" dirty="0"/>
              <a:t> </a:t>
            </a:r>
            <a:r>
              <a:rPr lang="en-US" dirty="0" err="1"/>
              <a:t>dan</a:t>
            </a:r>
            <a:r>
              <a:rPr lang="en-US" dirty="0"/>
              <a:t> </a:t>
            </a:r>
            <a:r>
              <a:rPr lang="en-US" dirty="0" err="1"/>
              <a:t>bersaudara</a:t>
            </a:r>
            <a:r>
              <a:rPr lang="en-US" dirty="0"/>
              <a:t> </a:t>
            </a:r>
            <a:r>
              <a:rPr lang="en-US" dirty="0" err="1"/>
              <a:t>dengan</a:t>
            </a:r>
            <a:r>
              <a:rPr lang="en-US" dirty="0"/>
              <a:t> </a:t>
            </a:r>
            <a:r>
              <a:rPr lang="en-US" dirty="0" err="1"/>
              <a:t>semua</a:t>
            </a:r>
            <a:r>
              <a:rPr lang="en-US" dirty="0"/>
              <a:t> </a:t>
            </a:r>
            <a:r>
              <a:rPr lang="en-US" dirty="0" err="1"/>
              <a:t>Pandu</a:t>
            </a:r>
            <a:r>
              <a:rPr lang="en-US" dirty="0"/>
              <a:t> </a:t>
            </a:r>
            <a:r>
              <a:rPr lang="en-US" dirty="0" err="1"/>
              <a:t>Puteri</a:t>
            </a:r>
            <a:r>
              <a:rPr lang="en-US" dirty="0"/>
              <a:t> </a:t>
            </a:r>
            <a:r>
              <a:rPr lang="en-US" dirty="0" err="1"/>
              <a:t>Remaja</a:t>
            </a:r>
            <a:r>
              <a:rPr lang="en-US" dirty="0"/>
              <a:t> yang lain. </a:t>
            </a:r>
          </a:p>
          <a:p>
            <a:pPr lvl="0"/>
            <a:r>
              <a:rPr lang="en-US" dirty="0" err="1"/>
              <a:t>Seorang</a:t>
            </a:r>
            <a:r>
              <a:rPr lang="en-US" dirty="0"/>
              <a:t> </a:t>
            </a:r>
            <a:r>
              <a:rPr lang="en-US" dirty="0" err="1"/>
              <a:t>Pandu</a:t>
            </a:r>
            <a:r>
              <a:rPr lang="en-US" dirty="0"/>
              <a:t> </a:t>
            </a:r>
            <a:r>
              <a:rPr lang="en-US" dirty="0" err="1"/>
              <a:t>Puteri</a:t>
            </a:r>
            <a:r>
              <a:rPr lang="en-US" dirty="0"/>
              <a:t> </a:t>
            </a:r>
            <a:r>
              <a:rPr lang="en-US" dirty="0" err="1"/>
              <a:t>Remaja</a:t>
            </a:r>
            <a:r>
              <a:rPr lang="en-US" dirty="0"/>
              <a:t> </a:t>
            </a:r>
            <a:r>
              <a:rPr lang="en-US" dirty="0" err="1"/>
              <a:t>sentiasa</a:t>
            </a:r>
            <a:r>
              <a:rPr lang="en-US" dirty="0"/>
              <a:t> </a:t>
            </a:r>
            <a:r>
              <a:rPr lang="en-US" dirty="0" err="1"/>
              <a:t>bersopan</a:t>
            </a:r>
            <a:r>
              <a:rPr lang="en-US" dirty="0"/>
              <a:t>. </a:t>
            </a:r>
          </a:p>
          <a:p>
            <a:pPr lvl="0"/>
            <a:r>
              <a:rPr lang="en-US" dirty="0" err="1"/>
              <a:t>Seorang</a:t>
            </a:r>
            <a:r>
              <a:rPr lang="en-US" dirty="0"/>
              <a:t> </a:t>
            </a:r>
            <a:r>
              <a:rPr lang="en-US" dirty="0" err="1"/>
              <a:t>Pandu</a:t>
            </a:r>
            <a:r>
              <a:rPr lang="en-US" dirty="0"/>
              <a:t> </a:t>
            </a:r>
            <a:r>
              <a:rPr lang="en-US" dirty="0" err="1"/>
              <a:t>Puteri</a:t>
            </a:r>
            <a:r>
              <a:rPr lang="en-US" dirty="0"/>
              <a:t> </a:t>
            </a:r>
            <a:r>
              <a:rPr lang="en-US" dirty="0" err="1"/>
              <a:t>Remaja</a:t>
            </a:r>
            <a:r>
              <a:rPr lang="en-US" dirty="0"/>
              <a:t> </a:t>
            </a:r>
            <a:r>
              <a:rPr lang="en-US" dirty="0" err="1"/>
              <a:t>melindungi</a:t>
            </a:r>
            <a:r>
              <a:rPr lang="en-US" dirty="0"/>
              <a:t> </a:t>
            </a:r>
            <a:r>
              <a:rPr lang="en-US" dirty="0" err="1"/>
              <a:t>haiwan</a:t>
            </a:r>
            <a:r>
              <a:rPr lang="en-US" dirty="0"/>
              <a:t> </a:t>
            </a:r>
            <a:r>
              <a:rPr lang="en-US" dirty="0" err="1"/>
              <a:t>dan</a:t>
            </a:r>
            <a:r>
              <a:rPr lang="en-US" dirty="0"/>
              <a:t> </a:t>
            </a:r>
            <a:r>
              <a:rPr lang="en-US" dirty="0" err="1"/>
              <a:t>sentiasa</a:t>
            </a:r>
            <a:r>
              <a:rPr lang="en-US" dirty="0"/>
              <a:t> </a:t>
            </a:r>
            <a:r>
              <a:rPr lang="en-US" dirty="0" err="1"/>
              <a:t>memelihara</a:t>
            </a:r>
            <a:r>
              <a:rPr lang="en-US" dirty="0"/>
              <a:t> </a:t>
            </a:r>
            <a:r>
              <a:rPr lang="en-US" dirty="0" err="1"/>
              <a:t>alam</a:t>
            </a:r>
            <a:r>
              <a:rPr lang="en-US" dirty="0"/>
              <a:t> </a:t>
            </a:r>
            <a:r>
              <a:rPr lang="en-US" dirty="0" err="1"/>
              <a:t>sekitar</a:t>
            </a:r>
            <a:r>
              <a:rPr lang="en-US" dirty="0"/>
              <a:t>. </a:t>
            </a:r>
          </a:p>
          <a:p>
            <a:pPr lvl="0"/>
            <a:r>
              <a:rPr lang="en-US" dirty="0" err="1"/>
              <a:t>Seorang</a:t>
            </a:r>
            <a:r>
              <a:rPr lang="en-US" dirty="0"/>
              <a:t> </a:t>
            </a:r>
            <a:r>
              <a:rPr lang="en-US" dirty="0" err="1"/>
              <a:t>Pandu</a:t>
            </a:r>
            <a:r>
              <a:rPr lang="en-US" dirty="0"/>
              <a:t> </a:t>
            </a:r>
            <a:r>
              <a:rPr lang="en-US" dirty="0" err="1"/>
              <a:t>Puteri</a:t>
            </a:r>
            <a:r>
              <a:rPr lang="en-US" dirty="0"/>
              <a:t> </a:t>
            </a:r>
            <a:r>
              <a:rPr lang="en-US" dirty="0" err="1"/>
              <a:t>Remaja</a:t>
            </a:r>
            <a:r>
              <a:rPr lang="en-US" dirty="0"/>
              <a:t> </a:t>
            </a:r>
            <a:r>
              <a:rPr lang="en-US" dirty="0" err="1"/>
              <a:t>sentiasa</a:t>
            </a:r>
            <a:r>
              <a:rPr lang="en-US" dirty="0"/>
              <a:t> </a:t>
            </a:r>
            <a:r>
              <a:rPr lang="en-US" dirty="0" err="1"/>
              <a:t>menurut</a:t>
            </a:r>
            <a:r>
              <a:rPr lang="en-US" dirty="0"/>
              <a:t> </a:t>
            </a:r>
            <a:r>
              <a:rPr lang="en-US" dirty="0" err="1"/>
              <a:t>perintah</a:t>
            </a:r>
            <a:r>
              <a:rPr lang="en-US" dirty="0"/>
              <a:t> </a:t>
            </a:r>
          </a:p>
          <a:p>
            <a:pPr lvl="0"/>
            <a:r>
              <a:rPr lang="en-US" dirty="0" err="1"/>
              <a:t>Seorang</a:t>
            </a:r>
            <a:r>
              <a:rPr lang="en-US" dirty="0"/>
              <a:t> </a:t>
            </a:r>
            <a:r>
              <a:rPr lang="en-US" dirty="0" err="1"/>
              <a:t>Pandu</a:t>
            </a:r>
            <a:r>
              <a:rPr lang="en-US" dirty="0"/>
              <a:t> </a:t>
            </a:r>
            <a:r>
              <a:rPr lang="en-US" dirty="0" err="1"/>
              <a:t>Puteri</a:t>
            </a:r>
            <a:r>
              <a:rPr lang="en-US" dirty="0"/>
              <a:t> </a:t>
            </a:r>
            <a:r>
              <a:rPr lang="en-US" dirty="0" err="1"/>
              <a:t>Remaja</a:t>
            </a:r>
            <a:r>
              <a:rPr lang="en-US" dirty="0"/>
              <a:t> </a:t>
            </a:r>
            <a:r>
              <a:rPr lang="en-US" dirty="0" err="1"/>
              <a:t>bersemangat</a:t>
            </a:r>
            <a:r>
              <a:rPr lang="en-US" dirty="0"/>
              <a:t> </a:t>
            </a:r>
            <a:r>
              <a:rPr lang="en-US" dirty="0" err="1"/>
              <a:t>dan</a:t>
            </a:r>
            <a:r>
              <a:rPr lang="en-US" dirty="0"/>
              <a:t> </a:t>
            </a:r>
            <a:r>
              <a:rPr lang="en-US" dirty="0" err="1"/>
              <a:t>bergembira</a:t>
            </a:r>
            <a:r>
              <a:rPr lang="en-US" dirty="0"/>
              <a:t> </a:t>
            </a:r>
            <a:r>
              <a:rPr lang="en-US" dirty="0" err="1"/>
              <a:t>walaupun</a:t>
            </a:r>
            <a:r>
              <a:rPr lang="en-US" dirty="0"/>
              <a:t> </a:t>
            </a:r>
            <a:r>
              <a:rPr lang="en-US" dirty="0" err="1"/>
              <a:t>di</a:t>
            </a:r>
            <a:r>
              <a:rPr lang="en-US" dirty="0"/>
              <a:t> </a:t>
            </a:r>
            <a:r>
              <a:rPr lang="en-US" dirty="0" err="1"/>
              <a:t>dalam</a:t>
            </a:r>
            <a:r>
              <a:rPr lang="en-US" dirty="0"/>
              <a:t> </a:t>
            </a:r>
            <a:r>
              <a:rPr lang="en-US" dirty="0" err="1"/>
              <a:t>kesulitan</a:t>
            </a:r>
            <a:r>
              <a:rPr lang="en-US" dirty="0"/>
              <a:t>. </a:t>
            </a:r>
          </a:p>
          <a:p>
            <a:pPr lvl="0"/>
            <a:r>
              <a:rPr lang="en-US" dirty="0" err="1"/>
              <a:t>Seorang</a:t>
            </a:r>
            <a:r>
              <a:rPr lang="en-US" dirty="0"/>
              <a:t> </a:t>
            </a:r>
            <a:r>
              <a:rPr lang="en-US" dirty="0" err="1"/>
              <a:t>Pandu</a:t>
            </a:r>
            <a:r>
              <a:rPr lang="en-US" dirty="0"/>
              <a:t> </a:t>
            </a:r>
            <a:r>
              <a:rPr lang="en-US" dirty="0" err="1"/>
              <a:t>Puteri</a:t>
            </a:r>
            <a:r>
              <a:rPr lang="en-US" dirty="0"/>
              <a:t> </a:t>
            </a:r>
            <a:r>
              <a:rPr lang="en-US" dirty="0" err="1"/>
              <a:t>Remaja</a:t>
            </a:r>
            <a:r>
              <a:rPr lang="en-US" dirty="0"/>
              <a:t> </a:t>
            </a:r>
            <a:r>
              <a:rPr lang="en-US" dirty="0" err="1"/>
              <a:t>sentiasa</a:t>
            </a:r>
            <a:r>
              <a:rPr lang="en-US" dirty="0"/>
              <a:t> </a:t>
            </a:r>
            <a:r>
              <a:rPr lang="en-US" dirty="0" err="1"/>
              <a:t>berjimat</a:t>
            </a:r>
            <a:r>
              <a:rPr lang="en-US" dirty="0"/>
              <a:t> </a:t>
            </a:r>
            <a:r>
              <a:rPr lang="en-US" dirty="0" err="1"/>
              <a:t>cermat</a:t>
            </a:r>
            <a:r>
              <a:rPr lang="en-US" dirty="0"/>
              <a:t>. </a:t>
            </a:r>
          </a:p>
          <a:p>
            <a:pPr lvl="0"/>
            <a:r>
              <a:rPr lang="en-US" dirty="0" err="1"/>
              <a:t>Seorang</a:t>
            </a:r>
            <a:r>
              <a:rPr lang="en-US" dirty="0"/>
              <a:t> </a:t>
            </a:r>
            <a:r>
              <a:rPr lang="en-US" dirty="0" err="1"/>
              <a:t>Pandu</a:t>
            </a:r>
            <a:r>
              <a:rPr lang="en-US" dirty="0"/>
              <a:t> </a:t>
            </a:r>
            <a:r>
              <a:rPr lang="en-US" dirty="0" err="1"/>
              <a:t>Puteri</a:t>
            </a:r>
            <a:r>
              <a:rPr lang="en-US" dirty="0"/>
              <a:t> </a:t>
            </a:r>
            <a:r>
              <a:rPr lang="en-US" dirty="0" err="1"/>
              <a:t>Remaja</a:t>
            </a:r>
            <a:r>
              <a:rPr lang="en-US" dirty="0"/>
              <a:t> </a:t>
            </a:r>
            <a:r>
              <a:rPr lang="en-US" dirty="0" err="1"/>
              <a:t>suci</a:t>
            </a:r>
            <a:r>
              <a:rPr lang="en-US" dirty="0"/>
              <a:t> </a:t>
            </a:r>
            <a:r>
              <a:rPr lang="en-US" dirty="0" err="1"/>
              <a:t>dalam</a:t>
            </a:r>
            <a:r>
              <a:rPr lang="en-US" dirty="0"/>
              <a:t> </a:t>
            </a:r>
            <a:r>
              <a:rPr lang="en-US" dirty="0" err="1"/>
              <a:t>fikiran</a:t>
            </a:r>
            <a:r>
              <a:rPr lang="en-US" dirty="0"/>
              <a:t>, </a:t>
            </a:r>
            <a:r>
              <a:rPr lang="en-US" dirty="0" err="1"/>
              <a:t>perkataan</a:t>
            </a:r>
            <a:r>
              <a:rPr lang="en-US" dirty="0"/>
              <a:t> </a:t>
            </a:r>
            <a:r>
              <a:rPr lang="en-US" dirty="0" err="1"/>
              <a:t>dan</a:t>
            </a:r>
            <a:r>
              <a:rPr lang="en-US" dirty="0"/>
              <a:t> </a:t>
            </a:r>
            <a:r>
              <a:rPr lang="en-US" dirty="0" err="1"/>
              <a:t>perbuatan</a:t>
            </a:r>
            <a:r>
              <a:rPr lang="en-US" dirty="0"/>
              <a:t>.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Hormat</a:t>
            </a:r>
            <a:r>
              <a:rPr lang="en-US" b="1" dirty="0" smtClean="0"/>
              <a:t> </a:t>
            </a:r>
            <a:r>
              <a:rPr lang="en-US" b="1" dirty="0" err="1" smtClean="0"/>
              <a:t>Pandu</a:t>
            </a:r>
            <a:r>
              <a:rPr lang="en-US" b="1" dirty="0" smtClean="0"/>
              <a:t> </a:t>
            </a:r>
            <a:r>
              <a:rPr lang="en-US" b="1" dirty="0" err="1" smtClean="0"/>
              <a:t>Puteri</a:t>
            </a:r>
            <a:r>
              <a:rPr lang="en-US" b="1" dirty="0" smtClean="0"/>
              <a:t> </a:t>
            </a:r>
            <a:r>
              <a:rPr lang="en-US" b="1" dirty="0" err="1" smtClean="0"/>
              <a:t>Remaja</a:t>
            </a:r>
            <a:endParaRPr lang="en-US" dirty="0"/>
          </a:p>
        </p:txBody>
      </p:sp>
      <p:sp>
        <p:nvSpPr>
          <p:cNvPr id="3" name="Content Placeholder 2"/>
          <p:cNvSpPr>
            <a:spLocks noGrp="1"/>
          </p:cNvSpPr>
          <p:nvPr>
            <p:ph idx="1"/>
          </p:nvPr>
        </p:nvSpPr>
        <p:spPr/>
        <p:txBody>
          <a:bodyPr/>
          <a:lstStyle/>
          <a:p>
            <a:pPr>
              <a:buNone/>
            </a:pPr>
            <a:r>
              <a:rPr lang="en-US" dirty="0"/>
              <a:t/>
            </a:r>
            <a:br>
              <a:rPr lang="en-US" dirty="0"/>
            </a:br>
            <a:r>
              <a:rPr lang="en-US" dirty="0" err="1"/>
              <a:t>Tiga</a:t>
            </a:r>
            <a:r>
              <a:rPr lang="en-US" dirty="0"/>
              <a:t> </a:t>
            </a:r>
            <a:r>
              <a:rPr lang="en-US" dirty="0" err="1"/>
              <a:t>jari</a:t>
            </a:r>
            <a:r>
              <a:rPr lang="en-US" dirty="0"/>
              <a:t> </a:t>
            </a:r>
            <a:r>
              <a:rPr lang="en-US" dirty="0" err="1"/>
              <a:t>tangan</a:t>
            </a:r>
            <a:r>
              <a:rPr lang="en-US" dirty="0"/>
              <a:t> </a:t>
            </a:r>
            <a:r>
              <a:rPr lang="en-US" dirty="0" err="1"/>
              <a:t>ditegakkan</a:t>
            </a:r>
            <a:r>
              <a:rPr lang="en-US" dirty="0"/>
              <a:t>, </a:t>
            </a:r>
            <a:r>
              <a:rPr lang="en-US" dirty="0" err="1"/>
              <a:t>ibu</a:t>
            </a:r>
            <a:r>
              <a:rPr lang="en-US" dirty="0"/>
              <a:t> </a:t>
            </a:r>
            <a:r>
              <a:rPr lang="en-US" dirty="0" err="1"/>
              <a:t>jari</a:t>
            </a:r>
            <a:r>
              <a:rPr lang="en-US" dirty="0"/>
              <a:t> </a:t>
            </a:r>
            <a:r>
              <a:rPr lang="en-US" dirty="0" err="1"/>
              <a:t>diletakkan</a:t>
            </a:r>
            <a:r>
              <a:rPr lang="en-US" dirty="0"/>
              <a:t> </a:t>
            </a:r>
            <a:r>
              <a:rPr lang="en-US" dirty="0" err="1"/>
              <a:t>di</a:t>
            </a:r>
            <a:r>
              <a:rPr lang="en-US" dirty="0"/>
              <a:t> </a:t>
            </a:r>
            <a:r>
              <a:rPr lang="en-US" dirty="0" err="1"/>
              <a:t>atas</a:t>
            </a:r>
            <a:r>
              <a:rPr lang="en-US" dirty="0"/>
              <a:t> </a:t>
            </a:r>
            <a:r>
              <a:rPr lang="en-US" dirty="0" err="1"/>
              <a:t>jari</a:t>
            </a:r>
            <a:r>
              <a:rPr lang="en-US" dirty="0"/>
              <a:t> </a:t>
            </a:r>
            <a:r>
              <a:rPr lang="en-US" dirty="0" err="1"/>
              <a:t>kelingking</a:t>
            </a:r>
            <a:r>
              <a:rPr lang="en-US" dirty="0"/>
              <a:t> yang </a:t>
            </a:r>
            <a:r>
              <a:rPr lang="en-US" dirty="0" err="1"/>
              <a:t>dibengkokkan</a:t>
            </a:r>
            <a:r>
              <a:rPr lang="en-US" dirty="0"/>
              <a:t>. </a:t>
            </a:r>
            <a:r>
              <a:rPr lang="en-US" dirty="0" err="1"/>
              <a:t>Tangan</a:t>
            </a:r>
            <a:r>
              <a:rPr lang="en-US" dirty="0"/>
              <a:t> </a:t>
            </a:r>
            <a:r>
              <a:rPr lang="en-US" dirty="0" err="1"/>
              <a:t>diangkat</a:t>
            </a:r>
            <a:r>
              <a:rPr lang="en-US" dirty="0"/>
              <a:t> </a:t>
            </a:r>
            <a:r>
              <a:rPr lang="en-US" dirty="0" err="1"/>
              <a:t>sehingga</a:t>
            </a:r>
            <a:r>
              <a:rPr lang="en-US" dirty="0"/>
              <a:t> </a:t>
            </a:r>
            <a:r>
              <a:rPr lang="en-US" dirty="0" err="1"/>
              <a:t>sama</a:t>
            </a:r>
            <a:r>
              <a:rPr lang="en-US" dirty="0"/>
              <a:t> </a:t>
            </a:r>
            <a:r>
              <a:rPr lang="en-US" dirty="0" err="1"/>
              <a:t>tinggi</a:t>
            </a:r>
            <a:r>
              <a:rPr lang="en-US" dirty="0"/>
              <a:t> </a:t>
            </a:r>
            <a:r>
              <a:rPr lang="en-US" dirty="0" err="1"/>
              <a:t>dengan</a:t>
            </a:r>
            <a:r>
              <a:rPr lang="en-US" dirty="0"/>
              <a:t> </a:t>
            </a:r>
            <a:r>
              <a:rPr lang="en-US" dirty="0" err="1"/>
              <a:t>dahi</a:t>
            </a:r>
            <a:r>
              <a:rPr lang="en-US" dirty="0"/>
              <a:t>.</a:t>
            </a:r>
            <a:br>
              <a:rPr lang="en-US" dirty="0"/>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Pakaian</a:t>
            </a:r>
            <a:r>
              <a:rPr lang="en-US" b="1" dirty="0" smtClean="0"/>
              <a:t> </a:t>
            </a:r>
            <a:r>
              <a:rPr lang="en-US" b="1" dirty="0" err="1" smtClean="0"/>
              <a:t>Pandu</a:t>
            </a:r>
            <a:r>
              <a:rPr lang="en-US" b="1" dirty="0" smtClean="0"/>
              <a:t> </a:t>
            </a:r>
            <a:r>
              <a:rPr lang="en-US" b="1" dirty="0" err="1" smtClean="0"/>
              <a:t>Puteri</a:t>
            </a:r>
            <a:r>
              <a:rPr lang="en-US" b="1" dirty="0" smtClean="0"/>
              <a:t> </a:t>
            </a:r>
            <a:r>
              <a:rPr lang="en-US" b="1" dirty="0" err="1" smtClean="0"/>
              <a:t>Remaja</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lvl="0"/>
            <a:r>
              <a:rPr lang="en-US" dirty="0" err="1" smtClean="0"/>
              <a:t>Baju</a:t>
            </a:r>
            <a:r>
              <a:rPr lang="en-US" dirty="0" smtClean="0"/>
              <a:t> </a:t>
            </a:r>
            <a:r>
              <a:rPr lang="en-US" dirty="0" err="1"/>
              <a:t>berlogo</a:t>
            </a:r>
            <a:r>
              <a:rPr lang="en-US" dirty="0"/>
              <a:t> </a:t>
            </a:r>
            <a:r>
              <a:rPr lang="en-US" dirty="0" err="1"/>
              <a:t>warna</a:t>
            </a:r>
            <a:r>
              <a:rPr lang="en-US" dirty="0"/>
              <a:t> </a:t>
            </a:r>
            <a:r>
              <a:rPr lang="en-US" dirty="0" err="1"/>
              <a:t>hijau</a:t>
            </a:r>
            <a:r>
              <a:rPr lang="en-US" dirty="0"/>
              <a:t> </a:t>
            </a:r>
            <a:r>
              <a:rPr lang="en-US" dirty="0" err="1"/>
              <a:t>lembut</a:t>
            </a:r>
            <a:r>
              <a:rPr lang="en-US" dirty="0"/>
              <a:t> </a:t>
            </a:r>
          </a:p>
          <a:p>
            <a:pPr lvl="0"/>
            <a:r>
              <a:rPr lang="en-US" dirty="0" err="1"/>
              <a:t>Skaft</a:t>
            </a:r>
            <a:r>
              <a:rPr lang="en-US" dirty="0"/>
              <a:t> </a:t>
            </a:r>
            <a:r>
              <a:rPr lang="en-US" dirty="0" err="1"/>
              <a:t>kuning</a:t>
            </a:r>
            <a:r>
              <a:rPr lang="en-US" dirty="0"/>
              <a:t> </a:t>
            </a:r>
          </a:p>
          <a:p>
            <a:pPr lvl="0"/>
            <a:r>
              <a:rPr lang="en-US" dirty="0"/>
              <a:t>Woggle </a:t>
            </a:r>
          </a:p>
          <a:p>
            <a:pPr lvl="0"/>
            <a:r>
              <a:rPr lang="en-US" dirty="0"/>
              <a:t>Flashes </a:t>
            </a:r>
            <a:r>
              <a:rPr lang="en-US" dirty="0" err="1"/>
              <a:t>bahu</a:t>
            </a:r>
            <a:r>
              <a:rPr lang="en-US" dirty="0"/>
              <a:t> </a:t>
            </a:r>
          </a:p>
          <a:p>
            <a:pPr lvl="0"/>
            <a:r>
              <a:rPr lang="en-US" dirty="0" err="1"/>
              <a:t>Lambang</a:t>
            </a:r>
            <a:r>
              <a:rPr lang="en-US" dirty="0"/>
              <a:t> </a:t>
            </a:r>
            <a:r>
              <a:rPr lang="en-US" dirty="0" err="1"/>
              <a:t>Negeri</a:t>
            </a:r>
            <a:r>
              <a:rPr lang="en-US" dirty="0"/>
              <a:t> </a:t>
            </a:r>
          </a:p>
          <a:p>
            <a:pPr lvl="0"/>
            <a:r>
              <a:rPr lang="en-US" dirty="0" err="1"/>
              <a:t>Lencana</a:t>
            </a:r>
            <a:r>
              <a:rPr lang="en-US" dirty="0"/>
              <a:t> </a:t>
            </a:r>
            <a:r>
              <a:rPr lang="en-US" dirty="0" err="1"/>
              <a:t>Dunia</a:t>
            </a:r>
            <a:r>
              <a:rPr lang="en-US" dirty="0"/>
              <a:t> </a:t>
            </a:r>
          </a:p>
          <a:p>
            <a:pPr lvl="0"/>
            <a:r>
              <a:rPr lang="en-US" dirty="0" err="1"/>
              <a:t>Lencana</a:t>
            </a:r>
            <a:r>
              <a:rPr lang="en-US" dirty="0"/>
              <a:t> </a:t>
            </a:r>
            <a:r>
              <a:rPr lang="en-US" dirty="0" err="1"/>
              <a:t>Pelantikan</a:t>
            </a:r>
            <a:r>
              <a:rPr lang="en-US" dirty="0"/>
              <a:t> </a:t>
            </a:r>
            <a:r>
              <a:rPr lang="en-US" dirty="0" err="1"/>
              <a:t>Pandu</a:t>
            </a:r>
            <a:r>
              <a:rPr lang="en-US" dirty="0"/>
              <a:t> </a:t>
            </a:r>
            <a:r>
              <a:rPr lang="en-US" dirty="0" err="1"/>
              <a:t>Puteri</a:t>
            </a:r>
            <a:r>
              <a:rPr lang="en-US" dirty="0"/>
              <a:t> </a:t>
            </a:r>
            <a:r>
              <a:rPr lang="en-US" dirty="0" err="1"/>
              <a:t>Remaja</a:t>
            </a:r>
            <a:r>
              <a:rPr lang="en-US" dirty="0"/>
              <a:t> </a:t>
            </a:r>
          </a:p>
          <a:p>
            <a:pPr lvl="0"/>
            <a:r>
              <a:rPr lang="en-US" dirty="0" err="1"/>
              <a:t>Seluar</a:t>
            </a:r>
            <a:r>
              <a:rPr lang="en-US" dirty="0"/>
              <a:t> </a:t>
            </a:r>
            <a:r>
              <a:rPr lang="en-US" dirty="0" err="1"/>
              <a:t>panjang</a:t>
            </a:r>
            <a:r>
              <a:rPr lang="en-US" dirty="0"/>
              <a:t> </a:t>
            </a:r>
            <a:r>
              <a:rPr lang="en-US" dirty="0" err="1"/>
              <a:t>biru</a:t>
            </a:r>
            <a:r>
              <a:rPr lang="en-US" dirty="0"/>
              <a:t> </a:t>
            </a:r>
            <a:r>
              <a:rPr lang="en-US" dirty="0" err="1"/>
              <a:t>tua</a:t>
            </a:r>
            <a:r>
              <a:rPr lang="en-US" dirty="0"/>
              <a:t> </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322</Words>
  <Application>Microsoft Office PowerPoint</Application>
  <PresentationFormat>On-screen Show (4:3)</PresentationFormat>
  <Paragraphs>43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Pandu Puteri Remaja</vt:lpstr>
      <vt:lpstr>   Pandu Puteri mempunyai cogan katanya sendiri iaitu “SELALU SEDIA”. Ini menunjukkan bahawa Pandu Puteri sentiasa berada dalam keadaan sedia menghadapi sebarang cabaran atau ujian. Cogan kata ini sentiasa dipegang oleh seorang Pandu Puteri Remaja supaya sedar akan tanggungjawab kepada negara khususnya.  </vt:lpstr>
      <vt:lpstr>   Kronologi Penubuhan Pasukan Pandu Puteri Pasukan Pandu Puteri Remaja pertama ditubuhkan di Kuala Lumpur pada tahun 1917. Menjelang tahun 1919, kepanduan telah berjaya ditubuhkan di negeri-negeri Pulau Pinang, di Perak pada tahun 1921, di Negeri Sembilan pada tahun 1924 dan di Melaka pada tahun 1925. Pada tahun 1932, kepanduan juga telah ditubuhkan di Johor dan Kedah. Kedua-dua negeri ini juga adalah yang mula-mula sekali mengadakan kegiatan kepanduan dalam bahasa Melayu. </vt:lpstr>
      <vt:lpstr>  Motto "SELALU SEDIA"  </vt:lpstr>
      <vt:lpstr>Pasukan Pandu Puteri Remaja  </vt:lpstr>
      <vt:lpstr>Persetiaan Pandu Puteri Remaja</vt:lpstr>
      <vt:lpstr>Undang-Undang Kepanduan </vt:lpstr>
      <vt:lpstr>Hormat Pandu Puteri Remaja</vt:lpstr>
      <vt:lpstr>Pakaian Pandu Puteri Remaja </vt:lpstr>
      <vt:lpstr>SIJIL KEAHLIAN PPPM</vt:lpstr>
      <vt:lpstr>SIJIL KEAHLIAN PPPM</vt:lpstr>
    </vt:vector>
  </TitlesOfParts>
  <Company>KEMENTERIAN PERLAJARAN MALAYSIA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KEMENTERIAN PERLAJARAN MALAYSIA</dc:creator>
  <cp:lastModifiedBy>Student</cp:lastModifiedBy>
  <cp:revision>6</cp:revision>
  <dcterms:created xsi:type="dcterms:W3CDTF">2008-10-15T05:16:08Z</dcterms:created>
  <dcterms:modified xsi:type="dcterms:W3CDTF">2009-11-19T03:48:24Z</dcterms:modified>
</cp:coreProperties>
</file>